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8"/>
  </p:notesMasterIdLst>
  <p:handoutMasterIdLst>
    <p:handoutMasterId r:id="rId19"/>
  </p:handoutMasterIdLst>
  <p:sldIdLst>
    <p:sldId id="258" r:id="rId2"/>
    <p:sldId id="271" r:id="rId3"/>
    <p:sldId id="260" r:id="rId4"/>
    <p:sldId id="263" r:id="rId5"/>
    <p:sldId id="272" r:id="rId6"/>
    <p:sldId id="265" r:id="rId7"/>
    <p:sldId id="273" r:id="rId8"/>
    <p:sldId id="266" r:id="rId9"/>
    <p:sldId id="274" r:id="rId10"/>
    <p:sldId id="268" r:id="rId11"/>
    <p:sldId id="275" r:id="rId12"/>
    <p:sldId id="276" r:id="rId13"/>
    <p:sldId id="277" r:id="rId14"/>
    <p:sldId id="269" r:id="rId15"/>
    <p:sldId id="270" r:id="rId16"/>
    <p:sldId id="256" r:id="rId17"/>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Montserrat" pitchFamily="2" charset="0"/>
      <p:regular r:id="rId24"/>
      <p:bold r:id="rId25"/>
      <p:italic r:id="rId26"/>
      <p:boldItalic r:id="rId27"/>
    </p:embeddedFont>
    <p:embeddedFont>
      <p:font typeface="Open Sans" panose="020B0604020202020204" charset="0"/>
      <p:regular r:id="rId28"/>
      <p:bold r:id="rId29"/>
      <p:italic r:id="rId30"/>
      <p:boldItalic r:id="rId31"/>
    </p:embeddedFont>
    <p:embeddedFont>
      <p:font typeface="Quatro Slab" panose="02000503030000020004" pitchFamily="2" charset="0"/>
      <p:regular r:id="rId32"/>
      <p:bold r:id="rId33"/>
      <p:italic r:id="rId34"/>
      <p:boldItalic r:id="rId35"/>
    </p:embeddedFont>
    <p:embeddedFont>
      <p:font typeface="Quatro Slab SemiBold" panose="01000000000000000000" pitchFamily="2" charset="0"/>
      <p:bold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6A5B"/>
    <a:srgbClr val="957AD5"/>
    <a:srgbClr val="25293A"/>
    <a:srgbClr val="FEF6F2"/>
    <a:srgbClr val="C7F1F0"/>
    <a:srgbClr val="C2B3E7"/>
    <a:srgbClr val="8AE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1413" autoAdjust="0"/>
  </p:normalViewPr>
  <p:slideViewPr>
    <p:cSldViewPr snapToGrid="0" showGuides="1">
      <p:cViewPr varScale="1">
        <p:scale>
          <a:sx n="80" d="100"/>
          <a:sy n="80" d="100"/>
        </p:scale>
        <p:origin x="1668"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25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9" Type="http://schemas.openxmlformats.org/officeDocument/2006/relationships/viewProps" Target="viewProps.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A2794A-3FE0-4CB5-BFCB-B4AB4DACF4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36CD07E-49EB-4AA4-BC91-5B84EEA36E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995C61-2664-4877-B3FF-15788448D104}" type="datetimeFigureOut">
              <a:rPr lang="en-GB" smtClean="0"/>
              <a:t>26/11/2024</a:t>
            </a:fld>
            <a:endParaRPr lang="en-GB"/>
          </a:p>
        </p:txBody>
      </p:sp>
      <p:sp>
        <p:nvSpPr>
          <p:cNvPr id="4" name="Footer Placeholder 3">
            <a:extLst>
              <a:ext uri="{FF2B5EF4-FFF2-40B4-BE49-F238E27FC236}">
                <a16:creationId xmlns:a16="http://schemas.microsoft.com/office/drawing/2014/main" id="{32F2984A-F770-4D7E-BE6C-D6C9B4299D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13247A5-0772-4C3E-BB56-5687C3D62B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65D6C-6820-489A-B8DF-F3FB829B363C}" type="slidenum">
              <a:rPr lang="en-GB" smtClean="0"/>
              <a:t>‹#›</a:t>
            </a:fld>
            <a:endParaRPr lang="en-GB"/>
          </a:p>
        </p:txBody>
      </p:sp>
    </p:spTree>
    <p:extLst>
      <p:ext uri="{BB962C8B-B14F-4D97-AF65-F5344CB8AC3E}">
        <p14:creationId xmlns:p14="http://schemas.microsoft.com/office/powerpoint/2010/main" val="5317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A23BF5-00B7-4F99-B923-954DFF3CCD4C}" type="datetimeFigureOut">
              <a:rPr lang="en-GB" smtClean="0"/>
              <a:t>26/11/2024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8C8BD-4606-4F1C-8B95-651EFDF152E1}" type="slidenum">
              <a:rPr lang="en-GB" smtClean="0"/>
              <a:t>‹#›</a:t>
            </a:fld>
            <a:endParaRPr lang="en-GB"/>
          </a:p>
        </p:txBody>
      </p:sp>
    </p:spTree>
    <p:extLst>
      <p:ext uri="{BB962C8B-B14F-4D97-AF65-F5344CB8AC3E}">
        <p14:creationId xmlns:p14="http://schemas.microsoft.com/office/powerpoint/2010/main" val="4190426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2</a:t>
            </a:fld>
            <a:endParaRPr lang="en-GB"/>
          </a:p>
        </p:txBody>
      </p:sp>
    </p:spTree>
    <p:extLst>
      <p:ext uri="{BB962C8B-B14F-4D97-AF65-F5344CB8AC3E}">
        <p14:creationId xmlns:p14="http://schemas.microsoft.com/office/powerpoint/2010/main" val="2243702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10</a:t>
            </a:fld>
            <a:endParaRPr lang="en-GB"/>
          </a:p>
        </p:txBody>
      </p:sp>
    </p:spTree>
    <p:extLst>
      <p:ext uri="{BB962C8B-B14F-4D97-AF65-F5344CB8AC3E}">
        <p14:creationId xmlns:p14="http://schemas.microsoft.com/office/powerpoint/2010/main" val="2665646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Open Sans" panose="020B0606030504020204" pitchFamily="34" charset="0"/>
              </a:rPr>
              <a:t>You could include information and requests from CMS partners you support or those in our Only Jesus Prayer Resource at this point.</a:t>
            </a:r>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13</a:t>
            </a:fld>
            <a:endParaRPr lang="en-GB"/>
          </a:p>
        </p:txBody>
      </p:sp>
    </p:spTree>
    <p:extLst>
      <p:ext uri="{BB962C8B-B14F-4D97-AF65-F5344CB8AC3E}">
        <p14:creationId xmlns:p14="http://schemas.microsoft.com/office/powerpoint/2010/main" val="403878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Open Sans" panose="020B0606030504020204" pitchFamily="34" charset="0"/>
              </a:rPr>
              <a:t>You could include information and requests from CMS partners you support or those in our Only Jesus Prayer Resource at this point.</a:t>
            </a:r>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14</a:t>
            </a:fld>
            <a:endParaRPr lang="en-GB"/>
          </a:p>
        </p:txBody>
      </p:sp>
    </p:spTree>
    <p:extLst>
      <p:ext uri="{BB962C8B-B14F-4D97-AF65-F5344CB8AC3E}">
        <p14:creationId xmlns:p14="http://schemas.microsoft.com/office/powerpoint/2010/main" val="2454709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18C8BD-4606-4F1C-8B95-651EFDF152E1}" type="slidenum">
              <a:rPr lang="en-GB" smtClean="0"/>
              <a:t>15</a:t>
            </a:fld>
            <a:endParaRPr lang="en-GB"/>
          </a:p>
        </p:txBody>
      </p:sp>
    </p:spTree>
    <p:extLst>
      <p:ext uri="{BB962C8B-B14F-4D97-AF65-F5344CB8AC3E}">
        <p14:creationId xmlns:p14="http://schemas.microsoft.com/office/powerpoint/2010/main" val="2569816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MS Logo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DEB359-B39C-4711-9179-FE6EC4FBBE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36226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rapline Slide 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95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resenter 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FD88AE9-9965-4861-9A93-AFD64BA7F21B}"/>
              </a:ext>
            </a:extLst>
          </p:cNvPr>
          <p:cNvSpPr>
            <a:spLocks noGrp="1"/>
          </p:cNvSpPr>
          <p:nvPr>
            <p:ph type="body" sz="quarter" idx="12" hasCustomPrompt="1"/>
          </p:nvPr>
        </p:nvSpPr>
        <p:spPr>
          <a:xfrm>
            <a:off x="1506000" y="2167417"/>
            <a:ext cx="8685375" cy="1351583"/>
          </a:xfrm>
          <a:prstGeom prst="rect">
            <a:avLst/>
          </a:prstGeom>
        </p:spPr>
        <p:txBody>
          <a:bodyPr anchor="b"/>
          <a:lstStyle>
            <a:lvl1pPr marL="0" indent="0" algn="ctr">
              <a:buNone/>
              <a:defRPr sz="4000" b="1">
                <a:solidFill>
                  <a:srgbClr val="25293A"/>
                </a:solidFill>
                <a:latin typeface="Quatro Slab" panose="02000503030000020004" pitchFamily="50" charset="0"/>
              </a:defRPr>
            </a:lvl1pPr>
            <a:lvl2pPr marL="457200" indent="0">
              <a:buNone/>
              <a:defRPr>
                <a:latin typeface="Quatro Slab SemiBold" panose="01000000000000000000" pitchFamily="2" charset="0"/>
              </a:defRPr>
            </a:lvl2pPr>
            <a:lvl3pPr marL="914400" indent="0">
              <a:buNone/>
              <a:defRPr>
                <a:latin typeface="Quatro Slab SemiBold" panose="01000000000000000000" pitchFamily="2" charset="0"/>
              </a:defRPr>
            </a:lvl3pPr>
            <a:lvl4pPr marL="1371600" indent="0">
              <a:buNone/>
              <a:defRPr>
                <a:latin typeface="Quatro Slab SemiBold" panose="01000000000000000000" pitchFamily="2" charset="0"/>
              </a:defRPr>
            </a:lvl4pPr>
            <a:lvl5pPr marL="1828800" indent="0">
              <a:buNone/>
              <a:defRPr>
                <a:latin typeface="Quatro Slab SemiBold" panose="01000000000000000000" pitchFamily="2" charset="0"/>
              </a:defRPr>
            </a:lvl5pPr>
          </a:lstStyle>
          <a:p>
            <a:pPr lvl="0"/>
            <a:r>
              <a:rPr lang="en-GB" dirty="0"/>
              <a:t>Large intro title slide to introduce subject/theme</a:t>
            </a:r>
          </a:p>
        </p:txBody>
      </p:sp>
      <p:cxnSp>
        <p:nvCxnSpPr>
          <p:cNvPr id="18" name="Straight Connector 17">
            <a:extLst>
              <a:ext uri="{FF2B5EF4-FFF2-40B4-BE49-F238E27FC236}">
                <a16:creationId xmlns:a16="http://schemas.microsoft.com/office/drawing/2014/main" id="{AA588CF0-6D34-4DC2-8AE8-5A1204F373F3}"/>
              </a:ext>
            </a:extLst>
          </p:cNvPr>
          <p:cNvCxnSpPr/>
          <p:nvPr userDrawn="1"/>
        </p:nvCxnSpPr>
        <p:spPr>
          <a:xfrm>
            <a:off x="5421000" y="3834000"/>
            <a:ext cx="900000" cy="0"/>
          </a:xfrm>
          <a:prstGeom prst="line">
            <a:avLst/>
          </a:prstGeom>
          <a:ln w="28575">
            <a:solidFill>
              <a:srgbClr val="25293A"/>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CD66AA73-BC29-4B41-8F09-AFBEC9A96045}"/>
              </a:ext>
            </a:extLst>
          </p:cNvPr>
          <p:cNvSpPr>
            <a:spLocks noGrp="1"/>
          </p:cNvSpPr>
          <p:nvPr>
            <p:ph type="body" sz="quarter" idx="13" hasCustomPrompt="1"/>
          </p:nvPr>
        </p:nvSpPr>
        <p:spPr>
          <a:xfrm>
            <a:off x="1961148" y="4284000"/>
            <a:ext cx="8181473" cy="405000"/>
          </a:xfrm>
          <a:prstGeom prst="rect">
            <a:avLst/>
          </a:prstGeom>
        </p:spPr>
        <p:txBody>
          <a:bodyPr/>
          <a:lstStyle>
            <a:lvl1pPr marL="0" indent="0" algn="ctr">
              <a:buNone/>
              <a:defRPr sz="2400" b="1">
                <a:solidFill>
                  <a:srgbClr val="25293A"/>
                </a:solidFill>
                <a:latin typeface="Montserrat" panose="00000500000000000000" pitchFamily="50" charset="0"/>
              </a:defRPr>
            </a:lvl1pPr>
          </a:lstStyle>
          <a:p>
            <a:r>
              <a:rPr lang="en-GB" dirty="0"/>
              <a:t>Name of presenter/Reference</a:t>
            </a:r>
          </a:p>
        </p:txBody>
      </p:sp>
      <p:sp>
        <p:nvSpPr>
          <p:cNvPr id="9" name="Text Placeholder 14">
            <a:extLst>
              <a:ext uri="{FF2B5EF4-FFF2-40B4-BE49-F238E27FC236}">
                <a16:creationId xmlns:a16="http://schemas.microsoft.com/office/drawing/2014/main" id="{84EEF68F-3E15-4580-B057-81E1331FAACE}"/>
              </a:ext>
            </a:extLst>
          </p:cNvPr>
          <p:cNvSpPr>
            <a:spLocks noGrp="1"/>
          </p:cNvSpPr>
          <p:nvPr>
            <p:ph type="body" sz="quarter" idx="14" hasCustomPrompt="1"/>
          </p:nvPr>
        </p:nvSpPr>
        <p:spPr>
          <a:xfrm>
            <a:off x="1961148" y="4747191"/>
            <a:ext cx="8181473" cy="988591"/>
          </a:xfrm>
          <a:prstGeom prst="rect">
            <a:avLst/>
          </a:prstGeom>
        </p:spPr>
        <p:txBody>
          <a:bodyPr/>
          <a:lstStyle>
            <a:lvl1pPr marL="0" indent="0" algn="ctr">
              <a:buNone/>
              <a:defRPr sz="2400" b="0">
                <a:solidFill>
                  <a:srgbClr val="25293A"/>
                </a:solidFill>
                <a:latin typeface="Montserrat" panose="00000500000000000000" pitchFamily="50" charset="0"/>
              </a:defRPr>
            </a:lvl1pPr>
          </a:lstStyle>
          <a:p>
            <a:r>
              <a:rPr lang="en-GB" dirty="0"/>
              <a:t>Subheading here. </a:t>
            </a:r>
            <a:r>
              <a:rPr lang="en-GB" dirty="0" err="1"/>
              <a:t>i.e</a:t>
            </a:r>
            <a:r>
              <a:rPr lang="en-GB" dirty="0"/>
              <a:t> job title etc</a:t>
            </a:r>
          </a:p>
        </p:txBody>
      </p:sp>
    </p:spTree>
    <p:extLst>
      <p:ext uri="{BB962C8B-B14F-4D97-AF65-F5344CB8AC3E}">
        <p14:creationId xmlns:p14="http://schemas.microsoft.com/office/powerpoint/2010/main" val="274090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Presenter + LIght BKg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FD88AE9-9965-4861-9A93-AFD64BA7F21B}"/>
              </a:ext>
            </a:extLst>
          </p:cNvPr>
          <p:cNvSpPr>
            <a:spLocks noGrp="1"/>
          </p:cNvSpPr>
          <p:nvPr>
            <p:ph type="body" sz="quarter" idx="12" hasCustomPrompt="1"/>
          </p:nvPr>
        </p:nvSpPr>
        <p:spPr>
          <a:xfrm>
            <a:off x="1506000" y="2167417"/>
            <a:ext cx="8685375" cy="1351583"/>
          </a:xfrm>
          <a:prstGeom prst="rect">
            <a:avLst/>
          </a:prstGeom>
        </p:spPr>
        <p:txBody>
          <a:bodyPr anchor="b"/>
          <a:lstStyle>
            <a:lvl1pPr marL="0" indent="0" algn="ctr">
              <a:buNone/>
              <a:defRPr sz="4000" b="1">
                <a:solidFill>
                  <a:srgbClr val="25293A"/>
                </a:solidFill>
                <a:latin typeface="Quatro Slab" panose="02000503030000020004" pitchFamily="50" charset="0"/>
              </a:defRPr>
            </a:lvl1pPr>
            <a:lvl2pPr marL="457200" indent="0">
              <a:buNone/>
              <a:defRPr>
                <a:latin typeface="Quatro Slab SemiBold" panose="01000000000000000000" pitchFamily="2" charset="0"/>
              </a:defRPr>
            </a:lvl2pPr>
            <a:lvl3pPr marL="914400" indent="0">
              <a:buNone/>
              <a:defRPr>
                <a:latin typeface="Quatro Slab SemiBold" panose="01000000000000000000" pitchFamily="2" charset="0"/>
              </a:defRPr>
            </a:lvl3pPr>
            <a:lvl4pPr marL="1371600" indent="0">
              <a:buNone/>
              <a:defRPr>
                <a:latin typeface="Quatro Slab SemiBold" panose="01000000000000000000" pitchFamily="2" charset="0"/>
              </a:defRPr>
            </a:lvl4pPr>
            <a:lvl5pPr marL="1828800" indent="0">
              <a:buNone/>
              <a:defRPr>
                <a:latin typeface="Quatro Slab SemiBold" panose="01000000000000000000" pitchFamily="2" charset="0"/>
              </a:defRPr>
            </a:lvl5pPr>
          </a:lstStyle>
          <a:p>
            <a:pPr lvl="0"/>
            <a:r>
              <a:rPr lang="en-GB" dirty="0"/>
              <a:t>Large intro title slide to introduce subject/theme</a:t>
            </a:r>
          </a:p>
        </p:txBody>
      </p:sp>
      <p:cxnSp>
        <p:nvCxnSpPr>
          <p:cNvPr id="18" name="Straight Connector 17">
            <a:extLst>
              <a:ext uri="{FF2B5EF4-FFF2-40B4-BE49-F238E27FC236}">
                <a16:creationId xmlns:a16="http://schemas.microsoft.com/office/drawing/2014/main" id="{AA588CF0-6D34-4DC2-8AE8-5A1204F373F3}"/>
              </a:ext>
            </a:extLst>
          </p:cNvPr>
          <p:cNvCxnSpPr/>
          <p:nvPr userDrawn="1"/>
        </p:nvCxnSpPr>
        <p:spPr>
          <a:xfrm>
            <a:off x="5421000" y="3834000"/>
            <a:ext cx="900000" cy="0"/>
          </a:xfrm>
          <a:prstGeom prst="line">
            <a:avLst/>
          </a:prstGeom>
          <a:ln w="28575">
            <a:solidFill>
              <a:srgbClr val="25293A"/>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CD66AA73-BC29-4B41-8F09-AFBEC9A96045}"/>
              </a:ext>
            </a:extLst>
          </p:cNvPr>
          <p:cNvSpPr>
            <a:spLocks noGrp="1"/>
          </p:cNvSpPr>
          <p:nvPr>
            <p:ph type="body" sz="quarter" idx="13" hasCustomPrompt="1"/>
          </p:nvPr>
        </p:nvSpPr>
        <p:spPr>
          <a:xfrm>
            <a:off x="1961148" y="4284000"/>
            <a:ext cx="8181473" cy="405000"/>
          </a:xfrm>
          <a:prstGeom prst="rect">
            <a:avLst/>
          </a:prstGeom>
        </p:spPr>
        <p:txBody>
          <a:bodyPr/>
          <a:lstStyle>
            <a:lvl1pPr marL="0" indent="0" algn="ctr">
              <a:buNone/>
              <a:defRPr sz="2400" b="1">
                <a:solidFill>
                  <a:srgbClr val="25293A"/>
                </a:solidFill>
                <a:latin typeface="Montserrat" panose="00000500000000000000" pitchFamily="50" charset="0"/>
              </a:defRPr>
            </a:lvl1pPr>
          </a:lstStyle>
          <a:p>
            <a:r>
              <a:rPr lang="en-GB" dirty="0"/>
              <a:t>Name of presenter/Reference</a:t>
            </a:r>
          </a:p>
        </p:txBody>
      </p:sp>
      <p:sp>
        <p:nvSpPr>
          <p:cNvPr id="9" name="Text Placeholder 14">
            <a:extLst>
              <a:ext uri="{FF2B5EF4-FFF2-40B4-BE49-F238E27FC236}">
                <a16:creationId xmlns:a16="http://schemas.microsoft.com/office/drawing/2014/main" id="{84EEF68F-3E15-4580-B057-81E1331FAACE}"/>
              </a:ext>
            </a:extLst>
          </p:cNvPr>
          <p:cNvSpPr>
            <a:spLocks noGrp="1"/>
          </p:cNvSpPr>
          <p:nvPr>
            <p:ph type="body" sz="quarter" idx="14" hasCustomPrompt="1"/>
          </p:nvPr>
        </p:nvSpPr>
        <p:spPr>
          <a:xfrm>
            <a:off x="1961148" y="4747191"/>
            <a:ext cx="8181473" cy="988591"/>
          </a:xfrm>
          <a:prstGeom prst="rect">
            <a:avLst/>
          </a:prstGeom>
        </p:spPr>
        <p:txBody>
          <a:bodyPr/>
          <a:lstStyle>
            <a:lvl1pPr marL="0" indent="0" algn="ctr">
              <a:buNone/>
              <a:defRPr sz="2400" b="0">
                <a:solidFill>
                  <a:srgbClr val="25293A"/>
                </a:solidFill>
                <a:latin typeface="Montserrat" panose="00000500000000000000" pitchFamily="50" charset="0"/>
              </a:defRPr>
            </a:lvl1pPr>
          </a:lstStyle>
          <a:p>
            <a:r>
              <a:rPr lang="en-GB" dirty="0"/>
              <a:t>Subheading here. </a:t>
            </a:r>
            <a:r>
              <a:rPr lang="en-GB" dirty="0" err="1"/>
              <a:t>i.e</a:t>
            </a:r>
            <a:r>
              <a:rPr lang="en-GB" dirty="0"/>
              <a:t> job title etc</a:t>
            </a:r>
          </a:p>
        </p:txBody>
      </p:sp>
    </p:spTree>
    <p:extLst>
      <p:ext uri="{BB962C8B-B14F-4D97-AF65-F5344CB8AC3E}">
        <p14:creationId xmlns:p14="http://schemas.microsoft.com/office/powerpoint/2010/main" val="144437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r Them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DBD78FC2-8FFD-488B-ADD0-81E2E9703CEE}"/>
              </a:ext>
            </a:extLst>
          </p:cNvPr>
          <p:cNvSpPr>
            <a:spLocks noGrp="1"/>
          </p:cNvSpPr>
          <p:nvPr>
            <p:ph type="body" sz="quarter" idx="11" hasCustomPrompt="1"/>
          </p:nvPr>
        </p:nvSpPr>
        <p:spPr>
          <a:xfrm>
            <a:off x="2154620" y="2740216"/>
            <a:ext cx="7809186" cy="1808747"/>
          </a:xfrm>
          <a:prstGeom prst="rect">
            <a:avLst/>
          </a:prstGeom>
        </p:spPr>
        <p:txBody>
          <a:bodyPr/>
          <a:lstStyle>
            <a:lvl1pPr marL="0" indent="0" algn="ctr">
              <a:buNone/>
              <a:defRPr sz="4000" b="1">
                <a:solidFill>
                  <a:schemeClr val="bg1"/>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Use this slide to introduce a theme, a question or a quote but keep it short and snappy!</a:t>
            </a:r>
          </a:p>
        </p:txBody>
      </p:sp>
      <p:pic>
        <p:nvPicPr>
          <p:cNvPr id="23" name="Picture 22">
            <a:extLst>
              <a:ext uri="{FF2B5EF4-FFF2-40B4-BE49-F238E27FC236}">
                <a16:creationId xmlns:a16="http://schemas.microsoft.com/office/drawing/2014/main" id="{BE607074-539E-4325-A83D-576EEF9505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00000">
            <a:off x="5541713" y="1104857"/>
            <a:ext cx="1035000" cy="1035000"/>
          </a:xfrm>
          <a:prstGeom prst="rect">
            <a:avLst/>
          </a:prstGeom>
        </p:spPr>
      </p:pic>
    </p:spTree>
    <p:extLst>
      <p:ext uri="{BB962C8B-B14F-4D97-AF65-F5344CB8AC3E}">
        <p14:creationId xmlns:p14="http://schemas.microsoft.com/office/powerpoint/2010/main" val="238413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r Theme Slide + LightBkg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DBD78FC2-8FFD-488B-ADD0-81E2E9703CEE}"/>
              </a:ext>
            </a:extLst>
          </p:cNvPr>
          <p:cNvSpPr>
            <a:spLocks noGrp="1"/>
          </p:cNvSpPr>
          <p:nvPr>
            <p:ph type="body" sz="quarter" idx="11" hasCustomPrompt="1"/>
          </p:nvPr>
        </p:nvSpPr>
        <p:spPr>
          <a:xfrm>
            <a:off x="2154620" y="2740216"/>
            <a:ext cx="7809186" cy="1808747"/>
          </a:xfrm>
          <a:prstGeom prst="rect">
            <a:avLst/>
          </a:prstGeom>
        </p:spPr>
        <p:txBody>
          <a:bodyPr/>
          <a:lstStyle>
            <a:lvl1pPr marL="0" indent="0" algn="ctr">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Use this slide to introduce a theme, a question or a quote but keep it short and snappy!</a:t>
            </a:r>
          </a:p>
        </p:txBody>
      </p:sp>
      <p:pic>
        <p:nvPicPr>
          <p:cNvPr id="23" name="Picture 22">
            <a:extLst>
              <a:ext uri="{FF2B5EF4-FFF2-40B4-BE49-F238E27FC236}">
                <a16:creationId xmlns:a16="http://schemas.microsoft.com/office/drawing/2014/main" id="{BE607074-539E-4325-A83D-576EEF9505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00000">
            <a:off x="5541713" y="1104857"/>
            <a:ext cx="1035000" cy="1035000"/>
          </a:xfrm>
          <a:prstGeom prst="rect">
            <a:avLst/>
          </a:prstGeom>
        </p:spPr>
      </p:pic>
    </p:spTree>
    <p:extLst>
      <p:ext uri="{BB962C8B-B14F-4D97-AF65-F5344CB8AC3E}">
        <p14:creationId xmlns:p14="http://schemas.microsoft.com/office/powerpoint/2010/main" val="2921956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 Short paragraph + Singl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13">
            <a:extLst>
              <a:ext uri="{FF2B5EF4-FFF2-40B4-BE49-F238E27FC236}">
                <a16:creationId xmlns:a16="http://schemas.microsoft.com/office/drawing/2014/main" id="{48A2D278-91A1-412E-BCEB-6F6512E97B33}"/>
              </a:ext>
            </a:extLst>
          </p:cNvPr>
          <p:cNvSpPr>
            <a:spLocks noGrp="1"/>
          </p:cNvSpPr>
          <p:nvPr>
            <p:ph type="body" sz="quarter" idx="13" hasCustomPrompt="1"/>
          </p:nvPr>
        </p:nvSpPr>
        <p:spPr>
          <a:xfrm>
            <a:off x="755779" y="2780522"/>
            <a:ext cx="2978440" cy="3312368"/>
          </a:xfrm>
          <a:prstGeom prst="rect">
            <a:avLst/>
          </a:prstGeom>
        </p:spPr>
        <p:txBody>
          <a:bodyPr l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1800">
                <a:solidFill>
                  <a:schemeClr val="bg1"/>
                </a:solidFill>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GB" dirty="0"/>
              <a:t>Short Paragraph here if needed, but you don’t need to put everything you want to say on the slide. Please use the notes section for this. Longer Paragraph here if needed, but you don’t need to put everything you want to say on the slide. </a:t>
            </a:r>
          </a:p>
        </p:txBody>
      </p:sp>
      <p:sp>
        <p:nvSpPr>
          <p:cNvPr id="8" name="Text Placeholder 2">
            <a:extLst>
              <a:ext uri="{FF2B5EF4-FFF2-40B4-BE49-F238E27FC236}">
                <a16:creationId xmlns:a16="http://schemas.microsoft.com/office/drawing/2014/main" id="{36EFC531-C520-4EAD-9B3F-2E80FBC221AD}"/>
              </a:ext>
            </a:extLst>
          </p:cNvPr>
          <p:cNvSpPr>
            <a:spLocks noGrp="1"/>
          </p:cNvSpPr>
          <p:nvPr>
            <p:ph type="body" sz="quarter" idx="11" hasCustomPrompt="1"/>
          </p:nvPr>
        </p:nvSpPr>
        <p:spPr>
          <a:xfrm>
            <a:off x="755779" y="765110"/>
            <a:ext cx="2978441" cy="1623527"/>
          </a:xfrm>
          <a:prstGeom prst="rect">
            <a:avLst/>
          </a:prstGeom>
        </p:spPr>
        <p:txBody>
          <a:bodyPr lIns="0" anchor="b"/>
          <a:lstStyle>
            <a:lvl1pPr marL="0" indent="0">
              <a:buNone/>
              <a:defRPr sz="3200" b="1">
                <a:solidFill>
                  <a:schemeClr val="bg1"/>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US" dirty="0"/>
              <a:t>Heading Title for Slide</a:t>
            </a:r>
            <a:endParaRPr lang="en-GB" dirty="0"/>
          </a:p>
        </p:txBody>
      </p:sp>
      <p:sp>
        <p:nvSpPr>
          <p:cNvPr id="9" name="Picture Placeholder 5">
            <a:extLst>
              <a:ext uri="{FF2B5EF4-FFF2-40B4-BE49-F238E27FC236}">
                <a16:creationId xmlns:a16="http://schemas.microsoft.com/office/drawing/2014/main" id="{2A85FA8A-CDE4-4909-BC0B-4F4D06C48DF2}"/>
              </a:ext>
            </a:extLst>
          </p:cNvPr>
          <p:cNvSpPr>
            <a:spLocks noGrp="1"/>
          </p:cNvSpPr>
          <p:nvPr>
            <p:ph type="pic" sz="quarter" idx="10" hasCustomPrompt="1"/>
          </p:nvPr>
        </p:nvSpPr>
        <p:spPr>
          <a:xfrm>
            <a:off x="4068146" y="765110"/>
            <a:ext cx="8123853" cy="5318449"/>
          </a:xfrm>
          <a:prstGeom prst="rect">
            <a:avLst/>
          </a:prstGeom>
          <a:solidFill>
            <a:schemeClr val="bg1">
              <a:lumMod val="85000"/>
            </a:schemeClr>
          </a:solidFill>
        </p:spPr>
        <p:txBody>
          <a:bodyPr anchor="ctr"/>
          <a:lstStyle>
            <a:lvl1pPr marL="0" indent="0" algn="ctr">
              <a:buNone/>
              <a:defRPr/>
            </a:lvl1pPr>
          </a:lstStyle>
          <a:p>
            <a:r>
              <a:rPr lang="en-GB" dirty="0"/>
              <a:t>Click to </a:t>
            </a:r>
            <a:br>
              <a:rPr lang="en-GB" dirty="0"/>
            </a:br>
            <a:r>
              <a:rPr lang="en-GB" dirty="0"/>
              <a:t>insert photo.</a:t>
            </a:r>
            <a:br>
              <a:rPr lang="en-GB" dirty="0"/>
            </a:br>
            <a:r>
              <a:rPr lang="en-GB" dirty="0"/>
              <a:t>(You can crop the </a:t>
            </a:r>
            <a:br>
              <a:rPr lang="en-GB" dirty="0"/>
            </a:br>
            <a:r>
              <a:rPr lang="en-GB" dirty="0"/>
              <a:t>photo afterwards)</a:t>
            </a:r>
          </a:p>
        </p:txBody>
      </p:sp>
      <p:pic>
        <p:nvPicPr>
          <p:cNvPr id="11" name="Picture 10">
            <a:extLst>
              <a:ext uri="{FF2B5EF4-FFF2-40B4-BE49-F238E27FC236}">
                <a16:creationId xmlns:a16="http://schemas.microsoft.com/office/drawing/2014/main" id="{B41BA4F4-E38B-42BD-B0F5-5419678909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0" y="0"/>
            <a:ext cx="1035000" cy="1035000"/>
          </a:xfrm>
          <a:prstGeom prst="rect">
            <a:avLst/>
          </a:prstGeom>
        </p:spPr>
      </p:pic>
    </p:spTree>
    <p:extLst>
      <p:ext uri="{BB962C8B-B14F-4D97-AF65-F5344CB8AC3E}">
        <p14:creationId xmlns:p14="http://schemas.microsoft.com/office/powerpoint/2010/main" val="380582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ing + Short paragraph + Large Photo + LightBkg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13">
            <a:extLst>
              <a:ext uri="{FF2B5EF4-FFF2-40B4-BE49-F238E27FC236}">
                <a16:creationId xmlns:a16="http://schemas.microsoft.com/office/drawing/2014/main" id="{48A2D278-91A1-412E-BCEB-6F6512E97B33}"/>
              </a:ext>
            </a:extLst>
          </p:cNvPr>
          <p:cNvSpPr>
            <a:spLocks noGrp="1"/>
          </p:cNvSpPr>
          <p:nvPr>
            <p:ph type="body" sz="quarter" idx="13" hasCustomPrompt="1"/>
          </p:nvPr>
        </p:nvSpPr>
        <p:spPr>
          <a:xfrm>
            <a:off x="755779" y="2780522"/>
            <a:ext cx="2978440" cy="3312368"/>
          </a:xfrm>
          <a:prstGeom prst="rect">
            <a:avLst/>
          </a:prstGeom>
        </p:spPr>
        <p:txBody>
          <a:bodyPr l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1800">
                <a:solidFill>
                  <a:srgbClr val="25293A"/>
                </a:solidFill>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GB" dirty="0"/>
              <a:t>Short Paragraph here if needed, but you don’t need to put everything you want to say on the slide. Please use the notes section for this. Longer Paragraph here if needed, but you don’t need to put everything you want to say on the slide. </a:t>
            </a:r>
          </a:p>
        </p:txBody>
      </p:sp>
      <p:sp>
        <p:nvSpPr>
          <p:cNvPr id="8" name="Text Placeholder 2">
            <a:extLst>
              <a:ext uri="{FF2B5EF4-FFF2-40B4-BE49-F238E27FC236}">
                <a16:creationId xmlns:a16="http://schemas.microsoft.com/office/drawing/2014/main" id="{36EFC531-C520-4EAD-9B3F-2E80FBC221AD}"/>
              </a:ext>
            </a:extLst>
          </p:cNvPr>
          <p:cNvSpPr>
            <a:spLocks noGrp="1"/>
          </p:cNvSpPr>
          <p:nvPr>
            <p:ph type="body" sz="quarter" idx="11" hasCustomPrompt="1"/>
          </p:nvPr>
        </p:nvSpPr>
        <p:spPr>
          <a:xfrm>
            <a:off x="755779" y="765110"/>
            <a:ext cx="2978441" cy="1623527"/>
          </a:xfrm>
          <a:prstGeom prst="rect">
            <a:avLst/>
          </a:prstGeom>
        </p:spPr>
        <p:txBody>
          <a:bodyPr lIns="0" anchor="b"/>
          <a:lstStyle>
            <a:lvl1pPr marL="0" indent="0">
              <a:buNone/>
              <a:defRPr sz="32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US" dirty="0"/>
              <a:t>Heading Title for Slide</a:t>
            </a:r>
            <a:endParaRPr lang="en-GB" dirty="0"/>
          </a:p>
        </p:txBody>
      </p:sp>
      <p:sp>
        <p:nvSpPr>
          <p:cNvPr id="9" name="Picture Placeholder 5">
            <a:extLst>
              <a:ext uri="{FF2B5EF4-FFF2-40B4-BE49-F238E27FC236}">
                <a16:creationId xmlns:a16="http://schemas.microsoft.com/office/drawing/2014/main" id="{2A85FA8A-CDE4-4909-BC0B-4F4D06C48DF2}"/>
              </a:ext>
            </a:extLst>
          </p:cNvPr>
          <p:cNvSpPr>
            <a:spLocks noGrp="1"/>
          </p:cNvSpPr>
          <p:nvPr>
            <p:ph type="pic" sz="quarter" idx="10" hasCustomPrompt="1"/>
          </p:nvPr>
        </p:nvSpPr>
        <p:spPr>
          <a:xfrm>
            <a:off x="4068146" y="765110"/>
            <a:ext cx="8123853" cy="5318449"/>
          </a:xfrm>
          <a:prstGeom prst="rect">
            <a:avLst/>
          </a:prstGeom>
          <a:solidFill>
            <a:schemeClr val="bg1">
              <a:lumMod val="85000"/>
            </a:schemeClr>
          </a:solidFill>
        </p:spPr>
        <p:txBody>
          <a:bodyPr anchor="ctr"/>
          <a:lstStyle>
            <a:lvl1pPr marL="0" indent="0" algn="ctr">
              <a:buNone/>
              <a:defRPr/>
            </a:lvl1pPr>
          </a:lstStyle>
          <a:p>
            <a:r>
              <a:rPr lang="en-GB" dirty="0"/>
              <a:t>Click to </a:t>
            </a:r>
            <a:br>
              <a:rPr lang="en-GB" dirty="0"/>
            </a:br>
            <a:r>
              <a:rPr lang="en-GB" dirty="0"/>
              <a:t>insert photo.</a:t>
            </a:r>
            <a:br>
              <a:rPr lang="en-GB" dirty="0"/>
            </a:br>
            <a:r>
              <a:rPr lang="en-GB" dirty="0"/>
              <a:t>(You can crop the </a:t>
            </a:r>
            <a:br>
              <a:rPr lang="en-GB" dirty="0"/>
            </a:br>
            <a:r>
              <a:rPr lang="en-GB" dirty="0"/>
              <a:t>photo afterwards)</a:t>
            </a:r>
          </a:p>
        </p:txBody>
      </p:sp>
      <p:pic>
        <p:nvPicPr>
          <p:cNvPr id="11" name="Picture 10">
            <a:extLst>
              <a:ext uri="{FF2B5EF4-FFF2-40B4-BE49-F238E27FC236}">
                <a16:creationId xmlns:a16="http://schemas.microsoft.com/office/drawing/2014/main" id="{B41BA4F4-E38B-42BD-B0F5-5419678909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0" y="0"/>
            <a:ext cx="1035000" cy="1035000"/>
          </a:xfrm>
          <a:prstGeom prst="rect">
            <a:avLst/>
          </a:prstGeom>
        </p:spPr>
      </p:pic>
    </p:spTree>
    <p:extLst>
      <p:ext uri="{BB962C8B-B14F-4D97-AF65-F5344CB8AC3E}">
        <p14:creationId xmlns:p14="http://schemas.microsoft.com/office/powerpoint/2010/main" val="1380734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Para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3D5E28EC-A3CD-44B3-88CA-6694BD5E2945}"/>
              </a:ext>
            </a:extLst>
          </p:cNvPr>
          <p:cNvSpPr>
            <a:spLocks noGrp="1"/>
          </p:cNvSpPr>
          <p:nvPr>
            <p:ph type="body" sz="quarter" idx="11" hasCustomPrompt="1"/>
          </p:nvPr>
        </p:nvSpPr>
        <p:spPr>
          <a:xfrm>
            <a:off x="974558" y="1014841"/>
            <a:ext cx="8878102" cy="1195780"/>
          </a:xfrm>
          <a:prstGeom prst="rect">
            <a:avLst/>
          </a:prstGeom>
        </p:spPr>
        <p:txBody>
          <a:bodyPr lIns="0" tIns="0" rIns="0" bIns="0" anchor="t"/>
          <a:lstStyle>
            <a:lvl1pPr marL="0" indent="0">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over two lines if needed, but keep it short!</a:t>
            </a:r>
          </a:p>
        </p:txBody>
      </p:sp>
      <p:sp>
        <p:nvSpPr>
          <p:cNvPr id="14" name="Text Placeholder 13">
            <a:extLst>
              <a:ext uri="{FF2B5EF4-FFF2-40B4-BE49-F238E27FC236}">
                <a16:creationId xmlns:a16="http://schemas.microsoft.com/office/drawing/2014/main" id="{B22AA6E0-D442-4D7D-B1B4-C2BF99DE40ED}"/>
              </a:ext>
            </a:extLst>
          </p:cNvPr>
          <p:cNvSpPr>
            <a:spLocks noGrp="1"/>
          </p:cNvSpPr>
          <p:nvPr>
            <p:ph type="body" sz="quarter" idx="13" hasCustomPrompt="1"/>
          </p:nvPr>
        </p:nvSpPr>
        <p:spPr>
          <a:xfrm>
            <a:off x="974558" y="2538663"/>
            <a:ext cx="10178716" cy="3272589"/>
          </a:xfrm>
          <a:prstGeom prst="rect">
            <a:avLst/>
          </a:prstGeom>
        </p:spPr>
        <p:txBody>
          <a:bodyPr lIns="0" tIns="0" rIns="0" b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2500">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US" dirty="0"/>
              <a:t>Longer Paragraph here if needed, but you don’t need to put everything you want to say on the slide. Please use the notes section for this. Longer Paragraph here if needed, but you don’t need to put everything you want to say on the slide. Please use the notes section for this.</a:t>
            </a:r>
          </a:p>
          <a:p>
            <a:pPr lvl="0"/>
            <a:endParaRPr lang="en-US" dirty="0"/>
          </a:p>
          <a:p>
            <a:pPr lvl="0"/>
            <a:endParaRPr lang="en-US" dirty="0"/>
          </a:p>
        </p:txBody>
      </p:sp>
    </p:spTree>
    <p:extLst>
      <p:ext uri="{BB962C8B-B14F-4D97-AF65-F5344CB8AC3E}">
        <p14:creationId xmlns:p14="http://schemas.microsoft.com/office/powerpoint/2010/main" val="104446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Bullet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22AA6E0-D442-4D7D-B1B4-C2BF99DE40ED}"/>
              </a:ext>
            </a:extLst>
          </p:cNvPr>
          <p:cNvSpPr>
            <a:spLocks noGrp="1"/>
          </p:cNvSpPr>
          <p:nvPr>
            <p:ph type="body" sz="quarter" idx="13" hasCustomPrompt="1"/>
          </p:nvPr>
        </p:nvSpPr>
        <p:spPr>
          <a:xfrm>
            <a:off x="974558" y="2563228"/>
            <a:ext cx="9909342" cy="2670510"/>
          </a:xfrm>
          <a:prstGeom prst="rect">
            <a:avLst/>
          </a:prstGeom>
        </p:spPr>
        <p:txBody>
          <a:bodyPr/>
          <a:lstStyle>
            <a:lvl1pPr marL="360000" marR="0" indent="-360000" algn="l" defTabSz="914400" rtl="0" eaLnBrk="1" fontAlgn="auto" latinLnBrk="0" hangingPunct="1">
              <a:lnSpc>
                <a:spcPts val="2640"/>
              </a:lnSpc>
              <a:spcBef>
                <a:spcPts val="1000"/>
              </a:spcBef>
              <a:spcAft>
                <a:spcPts val="0"/>
              </a:spcAft>
              <a:buClrTx/>
              <a:buSzPct val="120000"/>
              <a:buFontTx/>
              <a:buBlip>
                <a:blip r:embed="rId3"/>
              </a:buBlip>
              <a:tabLst/>
              <a:defRPr sz="2200">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US" dirty="0"/>
              <a:t>Short bullet Points, but try not to make them too long. If you want to expand on your point then place this in the notes section below</a:t>
            </a:r>
          </a:p>
          <a:p>
            <a:pPr marL="360000" marR="0" lvl="0" indent="-360000" algn="l" defTabSz="914400" rtl="0" eaLnBrk="1" fontAlgn="auto" latinLnBrk="0" hangingPunct="1">
              <a:lnSpc>
                <a:spcPct val="90000"/>
              </a:lnSpc>
              <a:spcBef>
                <a:spcPts val="1000"/>
              </a:spcBef>
              <a:spcAft>
                <a:spcPts val="0"/>
              </a:spcAft>
              <a:buClrTx/>
              <a:buSzPct val="120000"/>
              <a:buFontTx/>
              <a:buBlip>
                <a:blip r:embed="rId3"/>
              </a:buBlip>
              <a:tabLst/>
              <a:defRPr/>
            </a:pPr>
            <a:r>
              <a:rPr lang="en-US" dirty="0"/>
              <a:t>Short bullet Points, but try not to make them too long. If you want to expand on your point then place this in the notes section below</a:t>
            </a:r>
          </a:p>
          <a:p>
            <a:pPr marL="360000" marR="0" lvl="0" indent="-360000" algn="l" defTabSz="914400" rtl="0" eaLnBrk="1" fontAlgn="auto" latinLnBrk="0" hangingPunct="1">
              <a:lnSpc>
                <a:spcPct val="90000"/>
              </a:lnSpc>
              <a:spcBef>
                <a:spcPts val="1000"/>
              </a:spcBef>
              <a:spcAft>
                <a:spcPts val="0"/>
              </a:spcAft>
              <a:buClrTx/>
              <a:buSzPct val="120000"/>
              <a:buFontTx/>
              <a:buBlip>
                <a:blip r:embed="rId3"/>
              </a:buBlip>
              <a:tabLst/>
              <a:defRPr/>
            </a:pPr>
            <a:r>
              <a:rPr lang="en-US" dirty="0"/>
              <a:t>Short bullet Points, but try not to make them too long. If you want to expand on your point then place this in the notes section below</a:t>
            </a:r>
          </a:p>
          <a:p>
            <a:pPr lvl="0"/>
            <a:endParaRPr lang="en-US" dirty="0"/>
          </a:p>
        </p:txBody>
      </p:sp>
      <p:sp>
        <p:nvSpPr>
          <p:cNvPr id="5" name="Text Placeholder 2">
            <a:extLst>
              <a:ext uri="{FF2B5EF4-FFF2-40B4-BE49-F238E27FC236}">
                <a16:creationId xmlns:a16="http://schemas.microsoft.com/office/drawing/2014/main" id="{7AAF3633-B774-4DAB-A992-9B68A82CA858}"/>
              </a:ext>
            </a:extLst>
          </p:cNvPr>
          <p:cNvSpPr>
            <a:spLocks noGrp="1"/>
          </p:cNvSpPr>
          <p:nvPr>
            <p:ph type="body" sz="quarter" idx="11" hasCustomPrompt="1"/>
          </p:nvPr>
        </p:nvSpPr>
        <p:spPr>
          <a:xfrm>
            <a:off x="974558" y="1014841"/>
            <a:ext cx="8878102" cy="1195780"/>
          </a:xfrm>
          <a:prstGeom prst="rect">
            <a:avLst/>
          </a:prstGeom>
        </p:spPr>
        <p:txBody>
          <a:bodyPr lIns="0" tIns="0" rIns="0" bIns="0" anchor="t"/>
          <a:lstStyle>
            <a:lvl1pPr marL="0" indent="0">
              <a:buNone/>
              <a:defRPr sz="40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over two lines if needed, but keep it short!</a:t>
            </a:r>
          </a:p>
        </p:txBody>
      </p:sp>
    </p:spTree>
    <p:extLst>
      <p:ext uri="{BB962C8B-B14F-4D97-AF65-F5344CB8AC3E}">
        <p14:creationId xmlns:p14="http://schemas.microsoft.com/office/powerpoint/2010/main" val="2544369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 Title+Curious blue Edge+photo">
    <p:bg>
      <p:bgPr>
        <a:solidFill>
          <a:srgbClr val="25293A"/>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6F50911A-2980-4256-8F93-C98D6C085795}"/>
              </a:ext>
            </a:extLst>
          </p:cNvPr>
          <p:cNvSpPr>
            <a:spLocks noGrp="1"/>
          </p:cNvSpPr>
          <p:nvPr>
            <p:ph type="pic" sz="quarter" idx="10" hasCustomPrompt="1"/>
          </p:nvPr>
        </p:nvSpPr>
        <p:spPr>
          <a:xfrm>
            <a:off x="3429000" y="-7684"/>
            <a:ext cx="8849596" cy="6858002"/>
          </a:xfrm>
          <a:custGeom>
            <a:avLst/>
            <a:gdLst>
              <a:gd name="connsiteX0" fmla="*/ 0 w 8849596"/>
              <a:gd name="connsiteY0" fmla="*/ 0 h 6858002"/>
              <a:gd name="connsiteX1" fmla="*/ 8849596 w 8849596"/>
              <a:gd name="connsiteY1" fmla="*/ 0 h 6858002"/>
              <a:gd name="connsiteX2" fmla="*/ 8849596 w 8849596"/>
              <a:gd name="connsiteY2" fmla="*/ 6858002 h 6858002"/>
              <a:gd name="connsiteX3" fmla="*/ 3429000 w 8849596"/>
              <a:gd name="connsiteY3" fmla="*/ 6858002 h 6858002"/>
              <a:gd name="connsiteX4" fmla="*/ 3429000 w 8849596"/>
              <a:gd name="connsiteY4" fmla="*/ 3429000 h 6858002"/>
              <a:gd name="connsiteX5" fmla="*/ 0 w 8849596"/>
              <a:gd name="connsiteY5" fmla="*/ 342900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9596" h="6858002">
                <a:moveTo>
                  <a:pt x="0" y="0"/>
                </a:moveTo>
                <a:lnTo>
                  <a:pt x="8849596" y="0"/>
                </a:lnTo>
                <a:lnTo>
                  <a:pt x="8849596" y="6858002"/>
                </a:lnTo>
                <a:lnTo>
                  <a:pt x="3429000" y="6858002"/>
                </a:lnTo>
                <a:lnTo>
                  <a:pt x="3429000" y="3429000"/>
                </a:lnTo>
                <a:lnTo>
                  <a:pt x="0" y="3429000"/>
                </a:lnTo>
                <a:close/>
              </a:path>
            </a:pathLst>
          </a:custGeom>
          <a:solidFill>
            <a:schemeClr val="bg1">
              <a:lumMod val="85000"/>
            </a:schemeClr>
          </a:solidFill>
        </p:spPr>
        <p:txBody>
          <a:bodyPr wrap="square" anchor="ctr">
            <a:noAutofit/>
          </a:bodyPr>
          <a:lstStyle>
            <a:lvl1pPr marL="0" indent="0" algn="ctr">
              <a:buNone/>
              <a:defRPr/>
            </a:lvl1pPr>
          </a:lstStyle>
          <a:p>
            <a:r>
              <a:rPr lang="en-GB" dirty="0"/>
              <a:t>Click to insert photo.</a:t>
            </a:r>
            <a:br>
              <a:rPr lang="en-GB" dirty="0"/>
            </a:br>
            <a:r>
              <a:rPr lang="en-GB" dirty="0"/>
              <a:t>(You can crop the </a:t>
            </a:r>
            <a:br>
              <a:rPr lang="en-GB" dirty="0"/>
            </a:br>
            <a:r>
              <a:rPr lang="en-GB" dirty="0"/>
              <a:t>photo afterwards)</a:t>
            </a:r>
          </a:p>
        </p:txBody>
      </p:sp>
      <p:pic>
        <p:nvPicPr>
          <p:cNvPr id="4" name="Picture 3">
            <a:extLst>
              <a:ext uri="{FF2B5EF4-FFF2-40B4-BE49-F238E27FC236}">
                <a16:creationId xmlns:a16="http://schemas.microsoft.com/office/drawing/2014/main" id="{7F5DED23-8E02-485A-A956-2C894EEAA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 y="-7683"/>
            <a:ext cx="6858001" cy="6858001"/>
          </a:xfrm>
          <a:prstGeom prst="rect">
            <a:avLst/>
          </a:prstGeom>
        </p:spPr>
      </p:pic>
      <p:sp>
        <p:nvSpPr>
          <p:cNvPr id="25" name="Text Placeholder 12">
            <a:extLst>
              <a:ext uri="{FF2B5EF4-FFF2-40B4-BE49-F238E27FC236}">
                <a16:creationId xmlns:a16="http://schemas.microsoft.com/office/drawing/2014/main" id="{4914B2CC-BEBA-432E-8DF1-ADD1B628504A}"/>
              </a:ext>
            </a:extLst>
          </p:cNvPr>
          <p:cNvSpPr>
            <a:spLocks noGrp="1"/>
          </p:cNvSpPr>
          <p:nvPr>
            <p:ph type="body" sz="quarter" idx="12" hasCustomPrompt="1"/>
          </p:nvPr>
        </p:nvSpPr>
        <p:spPr>
          <a:xfrm>
            <a:off x="464024" y="3863209"/>
            <a:ext cx="5603444" cy="1351583"/>
          </a:xfrm>
          <a:prstGeom prst="rect">
            <a:avLst/>
          </a:prstGeom>
        </p:spPr>
        <p:txBody>
          <a:bodyPr lIns="0" tIns="0" rIns="0" bIns="0" anchor="b"/>
          <a:lstStyle>
            <a:lvl1pPr marL="0" indent="0" algn="l">
              <a:buNone/>
              <a:defRPr sz="4000" b="1">
                <a:solidFill>
                  <a:srgbClr val="25293A"/>
                </a:solidFill>
                <a:latin typeface="Quatro Slab" panose="02000503030000020004" pitchFamily="50" charset="0"/>
              </a:defRPr>
            </a:lvl1pPr>
            <a:lvl2pPr marL="457200" indent="0">
              <a:buNone/>
              <a:defRPr>
                <a:latin typeface="Quatro Slab SemiBold" panose="01000000000000000000" pitchFamily="2" charset="0"/>
              </a:defRPr>
            </a:lvl2pPr>
            <a:lvl3pPr marL="914400" indent="0">
              <a:buNone/>
              <a:defRPr>
                <a:latin typeface="Quatro Slab SemiBold" panose="01000000000000000000" pitchFamily="2" charset="0"/>
              </a:defRPr>
            </a:lvl3pPr>
            <a:lvl4pPr marL="1371600" indent="0">
              <a:buNone/>
              <a:defRPr>
                <a:latin typeface="Quatro Slab SemiBold" panose="01000000000000000000" pitchFamily="2" charset="0"/>
              </a:defRPr>
            </a:lvl4pPr>
            <a:lvl5pPr marL="1828800" indent="0">
              <a:buNone/>
              <a:defRPr>
                <a:latin typeface="Quatro Slab SemiBold" panose="01000000000000000000" pitchFamily="2" charset="0"/>
              </a:defRPr>
            </a:lvl5pPr>
          </a:lstStyle>
          <a:p>
            <a:pPr lvl="0"/>
            <a:r>
              <a:rPr lang="en-GB" dirty="0"/>
              <a:t>Large intro title with subheading</a:t>
            </a:r>
          </a:p>
        </p:txBody>
      </p:sp>
      <p:sp>
        <p:nvSpPr>
          <p:cNvPr id="27" name="Text Placeholder 14">
            <a:extLst>
              <a:ext uri="{FF2B5EF4-FFF2-40B4-BE49-F238E27FC236}">
                <a16:creationId xmlns:a16="http://schemas.microsoft.com/office/drawing/2014/main" id="{6FC4E217-EA73-4687-977E-E703EFA2F89F}"/>
              </a:ext>
            </a:extLst>
          </p:cNvPr>
          <p:cNvSpPr>
            <a:spLocks noGrp="1"/>
          </p:cNvSpPr>
          <p:nvPr>
            <p:ph type="body" sz="quarter" idx="13" hasCustomPrompt="1"/>
          </p:nvPr>
        </p:nvSpPr>
        <p:spPr>
          <a:xfrm>
            <a:off x="464024" y="5382377"/>
            <a:ext cx="5631976" cy="731820"/>
          </a:xfrm>
          <a:prstGeom prst="rect">
            <a:avLst/>
          </a:prstGeom>
        </p:spPr>
        <p:txBody>
          <a:bodyPr lIns="0" tIns="0" rIns="0" bIns="0"/>
          <a:lstStyle>
            <a:lvl1pPr marL="0" indent="0" algn="l">
              <a:lnSpc>
                <a:spcPct val="100000"/>
              </a:lnSpc>
              <a:buNone/>
              <a:defRPr sz="2400" b="0">
                <a:solidFill>
                  <a:srgbClr val="25293A"/>
                </a:solidFill>
                <a:latin typeface="Montserrat" panose="00000500000000000000" pitchFamily="50" charset="0"/>
              </a:defRPr>
            </a:lvl1pPr>
          </a:lstStyle>
          <a:p>
            <a:r>
              <a:rPr lang="en-GB" dirty="0"/>
              <a:t>Subheading sentence here, but keep it short and to the point.</a:t>
            </a:r>
          </a:p>
        </p:txBody>
      </p:sp>
      <p:pic>
        <p:nvPicPr>
          <p:cNvPr id="6" name="Picture 5">
            <a:extLst>
              <a:ext uri="{FF2B5EF4-FFF2-40B4-BE49-F238E27FC236}">
                <a16:creationId xmlns:a16="http://schemas.microsoft.com/office/drawing/2014/main" id="{4897CC93-0874-4843-8249-D159677D301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168" y="493420"/>
            <a:ext cx="1822404" cy="500765"/>
          </a:xfrm>
          <a:prstGeom prst="rect">
            <a:avLst/>
          </a:prstGeom>
        </p:spPr>
      </p:pic>
    </p:spTree>
    <p:extLst>
      <p:ext uri="{BB962C8B-B14F-4D97-AF65-F5344CB8AC3E}">
        <p14:creationId xmlns:p14="http://schemas.microsoft.com/office/powerpoint/2010/main" val="319832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 Title+slate Edge+photo">
    <p:bg>
      <p:bgPr>
        <a:solidFill>
          <a:srgbClr val="25293A"/>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6F50911A-2980-4256-8F93-C98D6C085795}"/>
              </a:ext>
            </a:extLst>
          </p:cNvPr>
          <p:cNvSpPr>
            <a:spLocks noGrp="1"/>
          </p:cNvSpPr>
          <p:nvPr>
            <p:ph type="pic" sz="quarter" idx="10" hasCustomPrompt="1"/>
          </p:nvPr>
        </p:nvSpPr>
        <p:spPr>
          <a:xfrm>
            <a:off x="3429000" y="-7684"/>
            <a:ext cx="8849596" cy="6858002"/>
          </a:xfrm>
          <a:custGeom>
            <a:avLst/>
            <a:gdLst>
              <a:gd name="connsiteX0" fmla="*/ 0 w 8849596"/>
              <a:gd name="connsiteY0" fmla="*/ 0 h 6858002"/>
              <a:gd name="connsiteX1" fmla="*/ 8849596 w 8849596"/>
              <a:gd name="connsiteY1" fmla="*/ 0 h 6858002"/>
              <a:gd name="connsiteX2" fmla="*/ 8849596 w 8849596"/>
              <a:gd name="connsiteY2" fmla="*/ 6858002 h 6858002"/>
              <a:gd name="connsiteX3" fmla="*/ 3429000 w 8849596"/>
              <a:gd name="connsiteY3" fmla="*/ 6858002 h 6858002"/>
              <a:gd name="connsiteX4" fmla="*/ 3429000 w 8849596"/>
              <a:gd name="connsiteY4" fmla="*/ 3429000 h 6858002"/>
              <a:gd name="connsiteX5" fmla="*/ 0 w 8849596"/>
              <a:gd name="connsiteY5" fmla="*/ 342900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9596" h="6858002">
                <a:moveTo>
                  <a:pt x="0" y="0"/>
                </a:moveTo>
                <a:lnTo>
                  <a:pt x="8849596" y="0"/>
                </a:lnTo>
                <a:lnTo>
                  <a:pt x="8849596" y="6858002"/>
                </a:lnTo>
                <a:lnTo>
                  <a:pt x="3429000" y="6858002"/>
                </a:lnTo>
                <a:lnTo>
                  <a:pt x="3429000" y="3429000"/>
                </a:lnTo>
                <a:lnTo>
                  <a:pt x="0" y="3429000"/>
                </a:lnTo>
                <a:close/>
              </a:path>
            </a:pathLst>
          </a:custGeom>
          <a:solidFill>
            <a:schemeClr val="bg1">
              <a:lumMod val="85000"/>
            </a:schemeClr>
          </a:solidFill>
        </p:spPr>
        <p:txBody>
          <a:bodyPr wrap="square" anchor="ctr">
            <a:noAutofit/>
          </a:bodyPr>
          <a:lstStyle>
            <a:lvl1pPr marL="0" indent="0" algn="ctr">
              <a:buNone/>
              <a:defRPr/>
            </a:lvl1pPr>
          </a:lstStyle>
          <a:p>
            <a:r>
              <a:rPr lang="en-GB" dirty="0"/>
              <a:t>Click to insert photo.</a:t>
            </a:r>
            <a:br>
              <a:rPr lang="en-GB" dirty="0"/>
            </a:br>
            <a:r>
              <a:rPr lang="en-GB" dirty="0"/>
              <a:t>(You can crop the </a:t>
            </a:r>
            <a:br>
              <a:rPr lang="en-GB" dirty="0"/>
            </a:br>
            <a:r>
              <a:rPr lang="en-GB" dirty="0"/>
              <a:t>photo afterwards)</a:t>
            </a:r>
          </a:p>
        </p:txBody>
      </p:sp>
      <p:pic>
        <p:nvPicPr>
          <p:cNvPr id="4" name="Picture 3">
            <a:extLst>
              <a:ext uri="{FF2B5EF4-FFF2-40B4-BE49-F238E27FC236}">
                <a16:creationId xmlns:a16="http://schemas.microsoft.com/office/drawing/2014/main" id="{7F5DED23-8E02-485A-A956-2C894EEAA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 y="-7683"/>
            <a:ext cx="6858001" cy="6858001"/>
          </a:xfrm>
          <a:prstGeom prst="rect">
            <a:avLst/>
          </a:prstGeom>
        </p:spPr>
      </p:pic>
      <p:sp>
        <p:nvSpPr>
          <p:cNvPr id="27" name="Text Placeholder 14">
            <a:extLst>
              <a:ext uri="{FF2B5EF4-FFF2-40B4-BE49-F238E27FC236}">
                <a16:creationId xmlns:a16="http://schemas.microsoft.com/office/drawing/2014/main" id="{6FC4E217-EA73-4687-977E-E703EFA2F89F}"/>
              </a:ext>
            </a:extLst>
          </p:cNvPr>
          <p:cNvSpPr>
            <a:spLocks noGrp="1"/>
          </p:cNvSpPr>
          <p:nvPr>
            <p:ph type="body" sz="quarter" idx="13" hasCustomPrompt="1"/>
          </p:nvPr>
        </p:nvSpPr>
        <p:spPr>
          <a:xfrm>
            <a:off x="464024" y="5382377"/>
            <a:ext cx="5631976" cy="731820"/>
          </a:xfrm>
          <a:prstGeom prst="rect">
            <a:avLst/>
          </a:prstGeom>
        </p:spPr>
        <p:txBody>
          <a:bodyPr lIns="0" tIns="0" rIns="0" bIns="0"/>
          <a:lstStyle>
            <a:lvl1pPr marL="0" indent="0" algn="l">
              <a:lnSpc>
                <a:spcPct val="100000"/>
              </a:lnSpc>
              <a:buNone/>
              <a:defRPr sz="2400" b="0">
                <a:solidFill>
                  <a:schemeClr val="bg1"/>
                </a:solidFill>
                <a:latin typeface="Montserrat" panose="00000500000000000000" pitchFamily="50" charset="0"/>
              </a:defRPr>
            </a:lvl1pPr>
          </a:lstStyle>
          <a:p>
            <a:r>
              <a:rPr lang="en-GB" dirty="0"/>
              <a:t>Subheading sentence here, but keep it short and to the point.</a:t>
            </a:r>
          </a:p>
        </p:txBody>
      </p:sp>
      <p:pic>
        <p:nvPicPr>
          <p:cNvPr id="6" name="Picture 5">
            <a:extLst>
              <a:ext uri="{FF2B5EF4-FFF2-40B4-BE49-F238E27FC236}">
                <a16:creationId xmlns:a16="http://schemas.microsoft.com/office/drawing/2014/main" id="{686C79F8-8202-41EE-BBDC-8D63678E06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4024" y="493420"/>
            <a:ext cx="1826693" cy="500765"/>
          </a:xfrm>
          <a:prstGeom prst="rect">
            <a:avLst/>
          </a:prstGeom>
        </p:spPr>
      </p:pic>
      <p:sp>
        <p:nvSpPr>
          <p:cNvPr id="7" name="Text Placeholder 12">
            <a:extLst>
              <a:ext uri="{FF2B5EF4-FFF2-40B4-BE49-F238E27FC236}">
                <a16:creationId xmlns:a16="http://schemas.microsoft.com/office/drawing/2014/main" id="{D22E2B8B-666C-47F2-A4F0-344265A8D601}"/>
              </a:ext>
            </a:extLst>
          </p:cNvPr>
          <p:cNvSpPr>
            <a:spLocks noGrp="1"/>
          </p:cNvSpPr>
          <p:nvPr>
            <p:ph type="body" sz="quarter" idx="12" hasCustomPrompt="1"/>
          </p:nvPr>
        </p:nvSpPr>
        <p:spPr>
          <a:xfrm>
            <a:off x="464024" y="3863209"/>
            <a:ext cx="5603444" cy="1351583"/>
          </a:xfrm>
          <a:prstGeom prst="rect">
            <a:avLst/>
          </a:prstGeom>
        </p:spPr>
        <p:txBody>
          <a:bodyPr lIns="0" tIns="0" rIns="0" bIns="0" anchor="b"/>
          <a:lstStyle>
            <a:lvl1pPr marL="0" indent="0" algn="l">
              <a:buNone/>
              <a:defRPr sz="4000" b="1">
                <a:solidFill>
                  <a:schemeClr val="bg1"/>
                </a:solidFill>
                <a:latin typeface="Quatro Slab" panose="02000503030000020004" pitchFamily="50" charset="0"/>
              </a:defRPr>
            </a:lvl1pPr>
            <a:lvl2pPr marL="457200" indent="0">
              <a:buNone/>
              <a:defRPr>
                <a:latin typeface="Quatro Slab SemiBold" panose="01000000000000000000" pitchFamily="2" charset="0"/>
              </a:defRPr>
            </a:lvl2pPr>
            <a:lvl3pPr marL="914400" indent="0">
              <a:buNone/>
              <a:defRPr>
                <a:latin typeface="Quatro Slab SemiBold" panose="01000000000000000000" pitchFamily="2" charset="0"/>
              </a:defRPr>
            </a:lvl3pPr>
            <a:lvl4pPr marL="1371600" indent="0">
              <a:buNone/>
              <a:defRPr>
                <a:latin typeface="Quatro Slab SemiBold" panose="01000000000000000000" pitchFamily="2" charset="0"/>
              </a:defRPr>
            </a:lvl4pPr>
            <a:lvl5pPr marL="1828800" indent="0">
              <a:buNone/>
              <a:defRPr>
                <a:latin typeface="Quatro Slab SemiBold" panose="01000000000000000000" pitchFamily="2" charset="0"/>
              </a:defRPr>
            </a:lvl5pPr>
          </a:lstStyle>
          <a:p>
            <a:pPr lvl="0"/>
            <a:r>
              <a:rPr lang="en-GB" dirty="0"/>
              <a:t>Large intro title with subheading</a:t>
            </a:r>
          </a:p>
        </p:txBody>
      </p:sp>
    </p:spTree>
    <p:extLst>
      <p:ext uri="{BB962C8B-B14F-4D97-AF65-F5344CB8AC3E}">
        <p14:creationId xmlns:p14="http://schemas.microsoft.com/office/powerpoint/2010/main" val="1955023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aragraph + Photo Right">
    <p:bg>
      <p:bgPr>
        <a:solidFill>
          <a:srgbClr val="25293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3BD9B-3D4C-482E-8B2D-A63CA270A067}"/>
              </a:ext>
            </a:extLst>
          </p:cNvPr>
          <p:cNvSpPr/>
          <p:nvPr userDrawn="1"/>
        </p:nvSpPr>
        <p:spPr>
          <a:xfrm>
            <a:off x="709468" y="733925"/>
            <a:ext cx="6120065" cy="5354053"/>
          </a:xfrm>
          <a:prstGeom prst="rect">
            <a:avLst/>
          </a:prstGeom>
          <a:solidFill>
            <a:srgbClr val="FEF6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FD1B3B85-7214-447F-B7F8-EACA448922A4}"/>
              </a:ext>
            </a:extLst>
          </p:cNvPr>
          <p:cNvSpPr>
            <a:spLocks noGrp="1"/>
          </p:cNvSpPr>
          <p:nvPr>
            <p:ph type="pic" sz="quarter" idx="10" hasCustomPrompt="1"/>
          </p:nvPr>
        </p:nvSpPr>
        <p:spPr>
          <a:xfrm>
            <a:off x="6071936" y="0"/>
            <a:ext cx="6120064" cy="6858000"/>
          </a:xfrm>
          <a:prstGeom prst="rect">
            <a:avLst/>
          </a:prstGeom>
          <a:solidFill>
            <a:schemeClr val="bg1">
              <a:lumMod val="85000"/>
            </a:schemeClr>
          </a:solidFill>
        </p:spPr>
        <p:txBody>
          <a:bodyPr anchor="ctr"/>
          <a:lstStyle>
            <a:lvl1pPr marL="0" indent="0" algn="ctr">
              <a:buNone/>
              <a:defRPr/>
            </a:lvl1pPr>
          </a:lstStyle>
          <a:p>
            <a:r>
              <a:rPr lang="en-GB" dirty="0"/>
              <a:t>Click to insert photo.</a:t>
            </a:r>
            <a:br>
              <a:rPr lang="en-GB" dirty="0"/>
            </a:br>
            <a:r>
              <a:rPr lang="en-GB" dirty="0"/>
              <a:t>(You can crop the </a:t>
            </a:r>
            <a:br>
              <a:rPr lang="en-GB" dirty="0"/>
            </a:br>
            <a:r>
              <a:rPr lang="en-GB" dirty="0"/>
              <a:t>photo afterwards)</a:t>
            </a:r>
          </a:p>
        </p:txBody>
      </p:sp>
      <p:pic>
        <p:nvPicPr>
          <p:cNvPr id="14" name="Picture 13">
            <a:extLst>
              <a:ext uri="{FF2B5EF4-FFF2-40B4-BE49-F238E27FC236}">
                <a16:creationId xmlns:a16="http://schemas.microsoft.com/office/drawing/2014/main" id="{860EE5D2-82E3-4B2A-848F-7374EA18A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05416" y="5812381"/>
            <a:ext cx="793205" cy="793205"/>
          </a:xfrm>
          <a:prstGeom prst="rect">
            <a:avLst/>
          </a:prstGeom>
        </p:spPr>
      </p:pic>
      <p:sp>
        <p:nvSpPr>
          <p:cNvPr id="8" name="Text Placeholder 2">
            <a:extLst>
              <a:ext uri="{FF2B5EF4-FFF2-40B4-BE49-F238E27FC236}">
                <a16:creationId xmlns:a16="http://schemas.microsoft.com/office/drawing/2014/main" id="{9310FF43-1733-48CC-8EB3-E27BF2ACBEAA}"/>
              </a:ext>
            </a:extLst>
          </p:cNvPr>
          <p:cNvSpPr>
            <a:spLocks noGrp="1"/>
          </p:cNvSpPr>
          <p:nvPr>
            <p:ph type="body" sz="quarter" idx="11" hasCustomPrompt="1"/>
          </p:nvPr>
        </p:nvSpPr>
        <p:spPr>
          <a:xfrm>
            <a:off x="1211512" y="1251283"/>
            <a:ext cx="4323014" cy="1561525"/>
          </a:xfrm>
          <a:prstGeom prst="rect">
            <a:avLst/>
          </a:prstGeom>
        </p:spPr>
        <p:txBody>
          <a:bodyPr lIns="0" tIns="0"/>
          <a:lstStyle>
            <a:lvl1pPr marL="0" indent="0">
              <a:buNone/>
              <a:defRPr sz="36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But please try and keep it short!</a:t>
            </a:r>
          </a:p>
        </p:txBody>
      </p:sp>
      <p:sp>
        <p:nvSpPr>
          <p:cNvPr id="9" name="Text Placeholder 13">
            <a:extLst>
              <a:ext uri="{FF2B5EF4-FFF2-40B4-BE49-F238E27FC236}">
                <a16:creationId xmlns:a16="http://schemas.microsoft.com/office/drawing/2014/main" id="{9DA2B68F-B736-426A-9037-2ADC209C4C86}"/>
              </a:ext>
            </a:extLst>
          </p:cNvPr>
          <p:cNvSpPr>
            <a:spLocks noGrp="1"/>
          </p:cNvSpPr>
          <p:nvPr>
            <p:ph type="body" sz="quarter" idx="13" hasCustomPrompt="1"/>
          </p:nvPr>
        </p:nvSpPr>
        <p:spPr>
          <a:xfrm>
            <a:off x="1215189" y="3031958"/>
            <a:ext cx="4319337" cy="2574759"/>
          </a:xfrm>
          <a:prstGeom prst="rect">
            <a:avLst/>
          </a:prstGeom>
        </p:spPr>
        <p:txBody>
          <a:bodyPr lIns="0" t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2200">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US" dirty="0"/>
              <a:t>Short Paragraph summing up the made point you want to make. It doesn’t need to be really long because if you want to expand on your please – then please use the notes section below for this.</a:t>
            </a:r>
          </a:p>
        </p:txBody>
      </p:sp>
    </p:spTree>
    <p:extLst>
      <p:ext uri="{BB962C8B-B14F-4D97-AF65-F5344CB8AC3E}">
        <p14:creationId xmlns:p14="http://schemas.microsoft.com/office/powerpoint/2010/main" val="1622438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Paragraph + Photo Left">
    <p:bg>
      <p:bgPr>
        <a:solidFill>
          <a:srgbClr val="25293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3BD9B-3D4C-482E-8B2D-A63CA270A067}"/>
              </a:ext>
            </a:extLst>
          </p:cNvPr>
          <p:cNvSpPr/>
          <p:nvPr userDrawn="1"/>
        </p:nvSpPr>
        <p:spPr>
          <a:xfrm>
            <a:off x="5382124" y="733925"/>
            <a:ext cx="6011781" cy="5354053"/>
          </a:xfrm>
          <a:prstGeom prst="rect">
            <a:avLst/>
          </a:prstGeom>
          <a:solidFill>
            <a:srgbClr val="FEF6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a:t>
            </a:r>
          </a:p>
        </p:txBody>
      </p:sp>
      <p:sp>
        <p:nvSpPr>
          <p:cNvPr id="6" name="Picture Placeholder 5">
            <a:extLst>
              <a:ext uri="{FF2B5EF4-FFF2-40B4-BE49-F238E27FC236}">
                <a16:creationId xmlns:a16="http://schemas.microsoft.com/office/drawing/2014/main" id="{FD1B3B85-7214-447F-B7F8-EACA448922A4}"/>
              </a:ext>
            </a:extLst>
          </p:cNvPr>
          <p:cNvSpPr>
            <a:spLocks noGrp="1"/>
          </p:cNvSpPr>
          <p:nvPr>
            <p:ph type="pic" sz="quarter" idx="10" hasCustomPrompt="1"/>
          </p:nvPr>
        </p:nvSpPr>
        <p:spPr>
          <a:xfrm>
            <a:off x="0" y="0"/>
            <a:ext cx="6120064" cy="6858000"/>
          </a:xfrm>
          <a:prstGeom prst="rect">
            <a:avLst/>
          </a:prstGeom>
          <a:solidFill>
            <a:schemeClr val="bg1">
              <a:lumMod val="85000"/>
            </a:schemeClr>
          </a:solidFill>
        </p:spPr>
        <p:txBody>
          <a:bodyPr anchor="ctr"/>
          <a:lstStyle>
            <a:lvl1pPr marL="0" indent="0" algn="ctr">
              <a:buNone/>
              <a:defRPr/>
            </a:lvl1pPr>
          </a:lstStyle>
          <a:p>
            <a:r>
              <a:rPr lang="en-GB" dirty="0"/>
              <a:t>Click to insert photo.</a:t>
            </a:r>
            <a:br>
              <a:rPr lang="en-GB" dirty="0"/>
            </a:br>
            <a:r>
              <a:rPr lang="en-GB" dirty="0"/>
              <a:t>(You can crop the </a:t>
            </a:r>
            <a:br>
              <a:rPr lang="en-GB" dirty="0"/>
            </a:br>
            <a:r>
              <a:rPr lang="en-GB" dirty="0"/>
              <a:t>photo afterwards)</a:t>
            </a:r>
          </a:p>
        </p:txBody>
      </p:sp>
      <p:pic>
        <p:nvPicPr>
          <p:cNvPr id="14" name="Picture 13">
            <a:extLst>
              <a:ext uri="{FF2B5EF4-FFF2-40B4-BE49-F238E27FC236}">
                <a16:creationId xmlns:a16="http://schemas.microsoft.com/office/drawing/2014/main" id="{860EE5D2-82E3-4B2A-848F-7374EA18A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71454" y="5077096"/>
            <a:ext cx="1271287" cy="1271287"/>
          </a:xfrm>
          <a:prstGeom prst="rect">
            <a:avLst/>
          </a:prstGeom>
        </p:spPr>
      </p:pic>
      <p:sp>
        <p:nvSpPr>
          <p:cNvPr id="8" name="Text Placeholder 2">
            <a:extLst>
              <a:ext uri="{FF2B5EF4-FFF2-40B4-BE49-F238E27FC236}">
                <a16:creationId xmlns:a16="http://schemas.microsoft.com/office/drawing/2014/main" id="{9310FF43-1733-48CC-8EB3-E27BF2ACBEAA}"/>
              </a:ext>
            </a:extLst>
          </p:cNvPr>
          <p:cNvSpPr>
            <a:spLocks noGrp="1"/>
          </p:cNvSpPr>
          <p:nvPr>
            <p:ph type="body" sz="quarter" idx="11" hasCustomPrompt="1"/>
          </p:nvPr>
        </p:nvSpPr>
        <p:spPr>
          <a:xfrm>
            <a:off x="6595477" y="1251283"/>
            <a:ext cx="4323014" cy="1561525"/>
          </a:xfrm>
          <a:prstGeom prst="rect">
            <a:avLst/>
          </a:prstGeom>
        </p:spPr>
        <p:txBody>
          <a:bodyPr lIns="0" tIns="0"/>
          <a:lstStyle>
            <a:lvl1pPr marL="0" indent="0">
              <a:buNone/>
              <a:defRPr sz="3600" b="1">
                <a:solidFill>
                  <a:srgbClr val="25293A"/>
                </a:solidFill>
                <a:latin typeface="Quatro Slab" panose="02000503030000020004" pitchFamily="50" charset="0"/>
              </a:defRPr>
            </a:lvl1pPr>
            <a:lvl2pPr marL="457200" indent="0">
              <a:buNone/>
              <a:defRPr>
                <a:solidFill>
                  <a:schemeClr val="bg1"/>
                </a:solidFill>
                <a:latin typeface="Quatro Slab SemiBold" panose="01000000000000000000" pitchFamily="2" charset="0"/>
              </a:defRPr>
            </a:lvl2pPr>
            <a:lvl3pPr marL="914400" indent="0">
              <a:buNone/>
              <a:defRPr>
                <a:solidFill>
                  <a:schemeClr val="bg1"/>
                </a:solidFill>
                <a:latin typeface="Quatro Slab SemiBold" panose="01000000000000000000" pitchFamily="2" charset="0"/>
              </a:defRPr>
            </a:lvl3pPr>
            <a:lvl4pPr marL="1371600" indent="0">
              <a:buNone/>
              <a:defRPr>
                <a:solidFill>
                  <a:schemeClr val="bg1"/>
                </a:solidFill>
                <a:latin typeface="Quatro Slab SemiBold" panose="01000000000000000000" pitchFamily="2" charset="0"/>
              </a:defRPr>
            </a:lvl4pPr>
            <a:lvl5pPr marL="1828800" indent="0">
              <a:buNone/>
              <a:defRPr>
                <a:solidFill>
                  <a:schemeClr val="bg1"/>
                </a:solidFill>
                <a:latin typeface="Quatro Slab SemiBold" panose="01000000000000000000" pitchFamily="2" charset="0"/>
              </a:defRPr>
            </a:lvl5pPr>
          </a:lstStyle>
          <a:p>
            <a:pPr lvl="0"/>
            <a:r>
              <a:rPr lang="en-GB" dirty="0"/>
              <a:t>Title here... But please try and keep it short!</a:t>
            </a:r>
          </a:p>
        </p:txBody>
      </p:sp>
      <p:sp>
        <p:nvSpPr>
          <p:cNvPr id="9" name="Text Placeholder 13">
            <a:extLst>
              <a:ext uri="{FF2B5EF4-FFF2-40B4-BE49-F238E27FC236}">
                <a16:creationId xmlns:a16="http://schemas.microsoft.com/office/drawing/2014/main" id="{9DA2B68F-B736-426A-9037-2ADC209C4C86}"/>
              </a:ext>
            </a:extLst>
          </p:cNvPr>
          <p:cNvSpPr>
            <a:spLocks noGrp="1"/>
          </p:cNvSpPr>
          <p:nvPr>
            <p:ph type="body" sz="quarter" idx="13" hasCustomPrompt="1"/>
          </p:nvPr>
        </p:nvSpPr>
        <p:spPr>
          <a:xfrm>
            <a:off x="6595478" y="3031958"/>
            <a:ext cx="4323013" cy="2574759"/>
          </a:xfrm>
          <a:prstGeom prst="rect">
            <a:avLst/>
          </a:prstGeom>
        </p:spPr>
        <p:txBody>
          <a:bodyPr lIns="0" t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2200">
                <a:latin typeface="Montserrat" panose="00000500000000000000" pitchFamily="50" charset="0"/>
              </a:defRPr>
            </a:lvl1pPr>
            <a:lvl2pPr marL="360000" indent="-360000">
              <a:buSzPct val="120000"/>
              <a:buFontTx/>
              <a:buBlip>
                <a:blip r:embed="rId3"/>
              </a:buBlip>
              <a:defRPr sz="2000">
                <a:latin typeface="Montserrat" panose="00000500000000000000" pitchFamily="50" charset="0"/>
              </a:defRPr>
            </a:lvl2pPr>
            <a:lvl3pPr marL="360000" indent="-360000">
              <a:buSzPct val="120000"/>
              <a:buFontTx/>
              <a:buBlip>
                <a:blip r:embed="rId3"/>
              </a:buBlip>
              <a:defRPr sz="1800">
                <a:latin typeface="Montserrat" panose="00000500000000000000" pitchFamily="50" charset="0"/>
              </a:defRPr>
            </a:lvl3pPr>
            <a:lvl4pPr marL="360000" indent="-360000">
              <a:buSzPct val="120000"/>
              <a:buFontTx/>
              <a:buBlip>
                <a:blip r:embed="rId3"/>
              </a:buBlip>
              <a:defRPr sz="1600">
                <a:latin typeface="Montserrat" panose="00000500000000000000" pitchFamily="50" charset="0"/>
              </a:defRPr>
            </a:lvl4pPr>
            <a:lvl5pPr marL="360000" indent="-360000">
              <a:buSzPct val="120000"/>
              <a:buFontTx/>
              <a:buBlip>
                <a:blip r:embed="rId3"/>
              </a:buBlip>
              <a:defRPr sz="1600">
                <a:latin typeface="Montserrat" panose="00000500000000000000" pitchFamily="50" charset="0"/>
              </a:defRPr>
            </a:lvl5pPr>
          </a:lstStyle>
          <a:p>
            <a:pPr lvl="0"/>
            <a:r>
              <a:rPr lang="en-US" dirty="0"/>
              <a:t>Short Paragraph summing up the made point you want to make. It doesn’t need to be really long because if you want to expand on your please – then please use the notes section below for this.</a:t>
            </a:r>
          </a:p>
        </p:txBody>
      </p:sp>
    </p:spTree>
    <p:extLst>
      <p:ext uri="{BB962C8B-B14F-4D97-AF65-F5344CB8AC3E}">
        <p14:creationId xmlns:p14="http://schemas.microsoft.com/office/powerpoint/2010/main" val="350175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aplin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698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 NOT USE - FOR DESIGN PURPOSES ONLY">
    <p:bg>
      <p:bgPr>
        <a:solidFill>
          <a:srgbClr val="25293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A3C196-FEF5-4AD8-AEA2-6E527BB5AC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664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27167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99" r:id="rId4"/>
    <p:sldLayoutId id="2147483662" r:id="rId5"/>
    <p:sldLayoutId id="2147483698" r:id="rId6"/>
    <p:sldLayoutId id="2147483687" r:id="rId7"/>
    <p:sldLayoutId id="2147483695" r:id="rId8"/>
    <p:sldLayoutId id="2147483670" r:id="rId9"/>
    <p:sldLayoutId id="2147483664" r:id="rId10"/>
    <p:sldLayoutId id="2147483674" r:id="rId11"/>
    <p:sldLayoutId id="2147483679" r:id="rId12"/>
    <p:sldLayoutId id="2147483667" r:id="rId13"/>
    <p:sldLayoutId id="2147483668" r:id="rId14"/>
    <p:sldLayoutId id="2147483660" r:id="rId15"/>
    <p:sldLayoutId id="214748368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28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8" name="Text Placeholder 4">
            <a:extLst>
              <a:ext uri="{FF2B5EF4-FFF2-40B4-BE49-F238E27FC236}">
                <a16:creationId xmlns:a16="http://schemas.microsoft.com/office/drawing/2014/main" id="{FDE6DCB5-87EC-449C-9901-7DE5F353BC96}"/>
              </a:ext>
            </a:extLst>
          </p:cNvPr>
          <p:cNvSpPr>
            <a:spLocks noGrp="1"/>
          </p:cNvSpPr>
          <p:nvPr>
            <p:ph type="body" sz="quarter" idx="13"/>
          </p:nvPr>
        </p:nvSpPr>
        <p:spPr>
          <a:xfrm>
            <a:off x="1238868" y="1936956"/>
            <a:ext cx="7872474" cy="3264309"/>
          </a:xfrm>
        </p:spPr>
        <p:txBody>
          <a:bodyPr/>
          <a:lstStyle/>
          <a:p>
            <a:r>
              <a:rPr lang="en-GB" sz="3200" b="1" dirty="0"/>
              <a:t>[Leader]</a:t>
            </a:r>
          </a:p>
          <a:p>
            <a:r>
              <a:rPr lang="en-GB" sz="3200" dirty="0"/>
              <a:t>Loving God, </a:t>
            </a:r>
          </a:p>
          <a:p>
            <a:r>
              <a:rPr lang="en-GB" sz="3200" dirty="0"/>
              <a:t>We thank you that you are a great and mighty God,</a:t>
            </a:r>
          </a:p>
          <a:p>
            <a:r>
              <a:rPr lang="en-GB" sz="3200" dirty="0"/>
              <a:t>Creator of the heavens and the earth.</a:t>
            </a:r>
          </a:p>
        </p:txBody>
      </p:sp>
      <p:pic>
        <p:nvPicPr>
          <p:cNvPr id="11" name="Picture 10">
            <a:extLst>
              <a:ext uri="{FF2B5EF4-FFF2-40B4-BE49-F238E27FC236}">
                <a16:creationId xmlns:a16="http://schemas.microsoft.com/office/drawing/2014/main" id="{D1788AD3-93A6-4FBB-A033-8E8AB909C9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14497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8" name="Text Placeholder 4">
            <a:extLst>
              <a:ext uri="{FF2B5EF4-FFF2-40B4-BE49-F238E27FC236}">
                <a16:creationId xmlns:a16="http://schemas.microsoft.com/office/drawing/2014/main" id="{FDE6DCB5-87EC-449C-9901-7DE5F353BC96}"/>
              </a:ext>
            </a:extLst>
          </p:cNvPr>
          <p:cNvSpPr>
            <a:spLocks noGrp="1"/>
          </p:cNvSpPr>
          <p:nvPr>
            <p:ph type="body" sz="quarter" idx="13"/>
          </p:nvPr>
        </p:nvSpPr>
        <p:spPr>
          <a:xfrm>
            <a:off x="1238868" y="1936956"/>
            <a:ext cx="6400798" cy="3264309"/>
          </a:xfrm>
        </p:spPr>
        <p:txBody>
          <a:bodyPr/>
          <a:lstStyle/>
          <a:p>
            <a:r>
              <a:rPr lang="en-GB" sz="3200" dirty="0"/>
              <a:t>We come before you now with our prayers and petitions for ourselves and for the world.</a:t>
            </a:r>
          </a:p>
        </p:txBody>
      </p:sp>
      <p:pic>
        <p:nvPicPr>
          <p:cNvPr id="11" name="Picture 10">
            <a:extLst>
              <a:ext uri="{FF2B5EF4-FFF2-40B4-BE49-F238E27FC236}">
                <a16:creationId xmlns:a16="http://schemas.microsoft.com/office/drawing/2014/main" id="{D1788AD3-93A6-4FBB-A033-8E8AB909C9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1842689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6" name="Text Placeholder 4">
            <a:extLst>
              <a:ext uri="{FF2B5EF4-FFF2-40B4-BE49-F238E27FC236}">
                <a16:creationId xmlns:a16="http://schemas.microsoft.com/office/drawing/2014/main" id="{7A1FE339-99B0-4145-BF1D-A031D7A6CD57}"/>
              </a:ext>
            </a:extLst>
          </p:cNvPr>
          <p:cNvSpPr>
            <a:spLocks noGrp="1"/>
          </p:cNvSpPr>
          <p:nvPr>
            <p:ph type="body" sz="quarter" idx="13"/>
          </p:nvPr>
        </p:nvSpPr>
        <p:spPr>
          <a:xfrm>
            <a:off x="1238868" y="1936956"/>
            <a:ext cx="7471995" cy="3264309"/>
          </a:xfrm>
        </p:spPr>
        <p:txBody>
          <a:bodyPr/>
          <a:lstStyle/>
          <a:p>
            <a:r>
              <a:rPr lang="en-GB" sz="3200" dirty="0"/>
              <a:t>God of peace, </a:t>
            </a:r>
          </a:p>
          <a:p>
            <a:r>
              <a:rPr lang="en-GB" sz="3200" dirty="0"/>
              <a:t>We lift before you places in the world where there is conflict.</a:t>
            </a:r>
          </a:p>
          <a:p>
            <a:r>
              <a:rPr lang="en-GB" sz="3200" dirty="0"/>
              <a:t>In a moment of silence, we think of a place where peace seems impossible. [silence]</a:t>
            </a:r>
          </a:p>
        </p:txBody>
      </p:sp>
      <p:pic>
        <p:nvPicPr>
          <p:cNvPr id="5" name="Picture 4">
            <a:extLst>
              <a:ext uri="{FF2B5EF4-FFF2-40B4-BE49-F238E27FC236}">
                <a16:creationId xmlns:a16="http://schemas.microsoft.com/office/drawing/2014/main" id="{07183895-E5B7-4A09-8C9F-AD9D1C2BC97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176223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6" name="Text Placeholder 4">
            <a:extLst>
              <a:ext uri="{FF2B5EF4-FFF2-40B4-BE49-F238E27FC236}">
                <a16:creationId xmlns:a16="http://schemas.microsoft.com/office/drawing/2014/main" id="{7A1FE339-99B0-4145-BF1D-A031D7A6CD57}"/>
              </a:ext>
            </a:extLst>
          </p:cNvPr>
          <p:cNvSpPr>
            <a:spLocks noGrp="1"/>
          </p:cNvSpPr>
          <p:nvPr>
            <p:ph type="body" sz="quarter" idx="13"/>
          </p:nvPr>
        </p:nvSpPr>
        <p:spPr>
          <a:xfrm>
            <a:off x="1238868" y="1936956"/>
            <a:ext cx="7458818" cy="3264309"/>
          </a:xfrm>
        </p:spPr>
        <p:txBody>
          <a:bodyPr/>
          <a:lstStyle/>
          <a:p>
            <a:r>
              <a:rPr lang="en-GB" sz="3200" dirty="0"/>
              <a:t>But you are a God of the impossible and we ask for you to intervene.</a:t>
            </a:r>
          </a:p>
          <a:p>
            <a:r>
              <a:rPr lang="en-GB" sz="3200" b="1" dirty="0"/>
              <a:t>(All) Lord, we pray for the peace that only Jesus can bring.</a:t>
            </a:r>
          </a:p>
        </p:txBody>
      </p:sp>
      <p:pic>
        <p:nvPicPr>
          <p:cNvPr id="5" name="Picture 4">
            <a:extLst>
              <a:ext uri="{FF2B5EF4-FFF2-40B4-BE49-F238E27FC236}">
                <a16:creationId xmlns:a16="http://schemas.microsoft.com/office/drawing/2014/main" id="{07183895-E5B7-4A09-8C9F-AD9D1C2BC97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55336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7" y="1882527"/>
            <a:ext cx="8254049" cy="2400716"/>
          </a:xfrm>
        </p:spPr>
        <p:txBody>
          <a:bodyPr/>
          <a:lstStyle/>
          <a:p>
            <a:r>
              <a:rPr lang="en-GB" sz="3200" dirty="0"/>
              <a:t>God of hope and joy, </a:t>
            </a:r>
          </a:p>
          <a:p>
            <a:r>
              <a:rPr lang="en-GB" sz="3200" dirty="0"/>
              <a:t>We thank you that you promise to be with us at all times and in all places, in the highs and the lows of life.</a:t>
            </a:r>
          </a:p>
        </p:txBody>
      </p:sp>
      <p:pic>
        <p:nvPicPr>
          <p:cNvPr id="6" name="Picture 5">
            <a:extLst>
              <a:ext uri="{FF2B5EF4-FFF2-40B4-BE49-F238E27FC236}">
                <a16:creationId xmlns:a16="http://schemas.microsoft.com/office/drawing/2014/main" id="{EDE80080-FAF0-43A2-B510-7B3790C925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
        <p:nvSpPr>
          <p:cNvPr id="7" name="Text Placeholder 4">
            <a:extLst>
              <a:ext uri="{FF2B5EF4-FFF2-40B4-BE49-F238E27FC236}">
                <a16:creationId xmlns:a16="http://schemas.microsoft.com/office/drawing/2014/main" id="{BCBBCDB0-506C-493C-BABD-63C5E3ABFDDA}"/>
              </a:ext>
            </a:extLst>
          </p:cNvPr>
          <p:cNvSpPr txBox="1">
            <a:spLocks/>
          </p:cNvSpPr>
          <p:nvPr/>
        </p:nvSpPr>
        <p:spPr>
          <a:xfrm>
            <a:off x="1234851" y="4283242"/>
            <a:ext cx="9316838" cy="1836821"/>
          </a:xfrm>
          <a:prstGeom prst="rect">
            <a:avLst/>
          </a:prstGeom>
        </p:spPr>
        <p:txBody>
          <a:bodyPr lIns="0" tIns="0" rIns="0" bIns="0"/>
          <a:lstStyle>
            <a:lvl1pPr marL="0" marR="0" indent="0" algn="l" defTabSz="914400" rtl="0" eaLnBrk="1" fontAlgn="auto" latinLnBrk="0" hangingPunct="1">
              <a:lnSpc>
                <a:spcPct val="110000"/>
              </a:lnSpc>
              <a:spcBef>
                <a:spcPts val="1000"/>
              </a:spcBef>
              <a:spcAft>
                <a:spcPts val="0"/>
              </a:spcAft>
              <a:buClrTx/>
              <a:buSzPct val="120000"/>
              <a:buFont typeface="Arial" panose="020B0604020202020204" pitchFamily="34" charset="0"/>
              <a:buNone/>
              <a:tabLst/>
              <a:defRPr sz="2500" kern="1200">
                <a:solidFill>
                  <a:schemeClr val="tx1"/>
                </a:solidFill>
                <a:latin typeface="Montserrat" panose="00000500000000000000" pitchFamily="50" charset="0"/>
                <a:ea typeface="+mn-ea"/>
                <a:cs typeface="+mn-cs"/>
              </a:defRPr>
            </a:lvl1pPr>
            <a:lvl2pPr marL="360000" indent="-360000" algn="l" defTabSz="914400" rtl="0" eaLnBrk="1" latinLnBrk="0" hangingPunct="1">
              <a:lnSpc>
                <a:spcPct val="90000"/>
              </a:lnSpc>
              <a:spcBef>
                <a:spcPts val="500"/>
              </a:spcBef>
              <a:buSzPct val="120000"/>
              <a:buFontTx/>
              <a:buBlip>
                <a:blip r:embed="rId4"/>
              </a:buBlip>
              <a:defRPr sz="2000" kern="1200">
                <a:solidFill>
                  <a:schemeClr val="tx1"/>
                </a:solidFill>
                <a:latin typeface="Montserrat" panose="00000500000000000000" pitchFamily="50" charset="0"/>
                <a:ea typeface="+mn-ea"/>
                <a:cs typeface="+mn-cs"/>
              </a:defRPr>
            </a:lvl2pPr>
            <a:lvl3pPr marL="360000" indent="-360000" algn="l" defTabSz="914400" rtl="0" eaLnBrk="1" latinLnBrk="0" hangingPunct="1">
              <a:lnSpc>
                <a:spcPct val="90000"/>
              </a:lnSpc>
              <a:spcBef>
                <a:spcPts val="500"/>
              </a:spcBef>
              <a:buSzPct val="120000"/>
              <a:buFontTx/>
              <a:buBlip>
                <a:blip r:embed="rId4"/>
              </a:buBlip>
              <a:defRPr sz="1800" kern="1200">
                <a:solidFill>
                  <a:schemeClr val="tx1"/>
                </a:solidFill>
                <a:latin typeface="Montserrat" panose="00000500000000000000" pitchFamily="50" charset="0"/>
                <a:ea typeface="+mn-ea"/>
                <a:cs typeface="+mn-cs"/>
              </a:defRPr>
            </a:lvl3pPr>
            <a:lvl4pPr marL="360000" indent="-360000" algn="l" defTabSz="914400" rtl="0" eaLnBrk="1" latinLnBrk="0" hangingPunct="1">
              <a:lnSpc>
                <a:spcPct val="90000"/>
              </a:lnSpc>
              <a:spcBef>
                <a:spcPts val="500"/>
              </a:spcBef>
              <a:buSzPct val="120000"/>
              <a:buFontTx/>
              <a:buBlip>
                <a:blip r:embed="rId4"/>
              </a:buBlip>
              <a:defRPr sz="1600" kern="1200">
                <a:solidFill>
                  <a:schemeClr val="tx1"/>
                </a:solidFill>
                <a:latin typeface="Montserrat" panose="00000500000000000000" pitchFamily="50" charset="0"/>
                <a:ea typeface="+mn-ea"/>
                <a:cs typeface="+mn-cs"/>
              </a:defRPr>
            </a:lvl4pPr>
            <a:lvl5pPr marL="360000" indent="-360000" algn="l" defTabSz="914400" rtl="0" eaLnBrk="1" latinLnBrk="0" hangingPunct="1">
              <a:lnSpc>
                <a:spcPct val="90000"/>
              </a:lnSpc>
              <a:spcBef>
                <a:spcPts val="500"/>
              </a:spcBef>
              <a:buSzPct val="120000"/>
              <a:buFontTx/>
              <a:buBlip>
                <a:blip r:embed="rId4"/>
              </a:buBlip>
              <a:defRPr sz="16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t>We pray for anyone trying to live, work and provide for their family in difficult situations.</a:t>
            </a:r>
          </a:p>
        </p:txBody>
      </p:sp>
    </p:spTree>
    <p:extLst>
      <p:ext uri="{BB962C8B-B14F-4D97-AF65-F5344CB8AC3E}">
        <p14:creationId xmlns:p14="http://schemas.microsoft.com/office/powerpoint/2010/main" val="1164600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8" y="1936956"/>
            <a:ext cx="7393504" cy="3264309"/>
          </a:xfrm>
        </p:spPr>
        <p:txBody>
          <a:bodyPr/>
          <a:lstStyle/>
          <a:p>
            <a:r>
              <a:rPr lang="en-GB" sz="3200" dirty="0"/>
              <a:t>At all times, whatever season we are in, help us to find our hope in you.</a:t>
            </a:r>
          </a:p>
          <a:p>
            <a:r>
              <a:rPr lang="en-GB" sz="3200" b="1" dirty="0"/>
              <a:t>(All) Lord, we pray that the world would know the hope that only Jesus can bring.</a:t>
            </a:r>
          </a:p>
        </p:txBody>
      </p:sp>
      <p:pic>
        <p:nvPicPr>
          <p:cNvPr id="6" name="Picture 5">
            <a:extLst>
              <a:ext uri="{FF2B5EF4-FFF2-40B4-BE49-F238E27FC236}">
                <a16:creationId xmlns:a16="http://schemas.microsoft.com/office/drawing/2014/main" id="{EDE80080-FAF0-43A2-B510-7B3790C925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764160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6" y="1936955"/>
            <a:ext cx="6936306" cy="3264309"/>
          </a:xfrm>
        </p:spPr>
        <p:txBody>
          <a:bodyPr/>
          <a:lstStyle/>
          <a:p>
            <a:r>
              <a:rPr lang="en-GB" sz="3200" dirty="0"/>
              <a:t>God of the unexpected, </a:t>
            </a:r>
          </a:p>
          <a:p>
            <a:r>
              <a:rPr lang="en-GB" sz="3200" dirty="0"/>
              <a:t>We bring to mind situations where a miracle is needed,</a:t>
            </a:r>
          </a:p>
          <a:p>
            <a:r>
              <a:rPr lang="en-GB" sz="3200" dirty="0"/>
              <a:t>And we pray for you to intervene.</a:t>
            </a:r>
          </a:p>
        </p:txBody>
      </p:sp>
      <p:pic>
        <p:nvPicPr>
          <p:cNvPr id="6" name="Picture 5">
            <a:extLst>
              <a:ext uri="{FF2B5EF4-FFF2-40B4-BE49-F238E27FC236}">
                <a16:creationId xmlns:a16="http://schemas.microsoft.com/office/drawing/2014/main" id="{98D6A3E3-DF26-42F3-9817-DDA9FA72B2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284266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5" y="1936955"/>
            <a:ext cx="7360849" cy="3264309"/>
          </a:xfrm>
        </p:spPr>
        <p:txBody>
          <a:bodyPr/>
          <a:lstStyle/>
          <a:p>
            <a:r>
              <a:rPr lang="en-GB" sz="3200" dirty="0"/>
              <a:t>Help us to give you the glory when the unexpected happens, and help us to trust in you when our prayers aren’t answered how we would like.</a:t>
            </a:r>
          </a:p>
          <a:p>
            <a:r>
              <a:rPr lang="en-GB" sz="3200" b="1" dirty="0"/>
              <a:t>(All) We pray for miracles that only Jesus can bring.</a:t>
            </a:r>
          </a:p>
        </p:txBody>
      </p:sp>
      <p:pic>
        <p:nvPicPr>
          <p:cNvPr id="6" name="Picture 5">
            <a:extLst>
              <a:ext uri="{FF2B5EF4-FFF2-40B4-BE49-F238E27FC236}">
                <a16:creationId xmlns:a16="http://schemas.microsoft.com/office/drawing/2014/main" id="{98D6A3E3-DF26-42F3-9817-DDA9FA72B2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2409967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5" y="1936955"/>
            <a:ext cx="8057536" cy="3585540"/>
          </a:xfrm>
        </p:spPr>
        <p:txBody>
          <a:bodyPr/>
          <a:lstStyle/>
          <a:p>
            <a:r>
              <a:rPr lang="en-GB" sz="3200" dirty="0"/>
              <a:t>God of good news, </a:t>
            </a:r>
          </a:p>
          <a:p>
            <a:r>
              <a:rPr lang="en-GB" sz="3200" dirty="0"/>
              <a:t>As Christmas approaches, we thank  you for a baby born to be saviour of the world. </a:t>
            </a:r>
          </a:p>
          <a:p>
            <a:r>
              <a:rPr lang="en-GB" sz="3200" dirty="0"/>
              <a:t>We thank you that we have a message of hope and love for the world.</a:t>
            </a:r>
          </a:p>
        </p:txBody>
      </p:sp>
      <p:pic>
        <p:nvPicPr>
          <p:cNvPr id="7" name="Picture 6">
            <a:extLst>
              <a:ext uri="{FF2B5EF4-FFF2-40B4-BE49-F238E27FC236}">
                <a16:creationId xmlns:a16="http://schemas.microsoft.com/office/drawing/2014/main" id="{73B67CA8-AC0D-4BEB-B236-D826529859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3655178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5" y="1936955"/>
            <a:ext cx="6954640" cy="3264309"/>
          </a:xfrm>
        </p:spPr>
        <p:txBody>
          <a:bodyPr/>
          <a:lstStyle/>
          <a:p>
            <a:r>
              <a:rPr lang="en-GB" sz="3200" dirty="0"/>
              <a:t>We thank you for organisations like Church Mission Society working to share the good news of your love far and wide.</a:t>
            </a:r>
          </a:p>
          <a:p>
            <a:r>
              <a:rPr lang="en-GB" sz="3200" dirty="0"/>
              <a:t>We pray you will guide them and give them wisdom.</a:t>
            </a:r>
          </a:p>
        </p:txBody>
      </p:sp>
      <p:pic>
        <p:nvPicPr>
          <p:cNvPr id="7" name="Picture 6">
            <a:extLst>
              <a:ext uri="{FF2B5EF4-FFF2-40B4-BE49-F238E27FC236}">
                <a16:creationId xmlns:a16="http://schemas.microsoft.com/office/drawing/2014/main" id="{73B67CA8-AC0D-4BEB-B236-D826529859E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3748348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4" y="1936955"/>
            <a:ext cx="6936307" cy="3264309"/>
          </a:xfrm>
        </p:spPr>
        <p:txBody>
          <a:bodyPr/>
          <a:lstStyle/>
          <a:p>
            <a:r>
              <a:rPr lang="en-GB" sz="3200" dirty="0"/>
              <a:t>Show us the part we can play in telling the world of your love.</a:t>
            </a:r>
          </a:p>
          <a:p>
            <a:r>
              <a:rPr lang="en-GB" sz="3200" b="1" dirty="0"/>
              <a:t>(All) We pray for the whole world to hear the good news that only Jesus can bring.</a:t>
            </a:r>
          </a:p>
        </p:txBody>
      </p:sp>
      <p:pic>
        <p:nvPicPr>
          <p:cNvPr id="7" name="Picture 6">
            <a:extLst>
              <a:ext uri="{FF2B5EF4-FFF2-40B4-BE49-F238E27FC236}">
                <a16:creationId xmlns:a16="http://schemas.microsoft.com/office/drawing/2014/main" id="{73B67CA8-AC0D-4BEB-B236-D826529859E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139379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4" y="1936955"/>
            <a:ext cx="7147147" cy="3264309"/>
          </a:xfrm>
        </p:spPr>
        <p:txBody>
          <a:bodyPr/>
          <a:lstStyle/>
          <a:p>
            <a:r>
              <a:rPr lang="en-GB" sz="3200" dirty="0"/>
              <a:t>God of faithfulness, </a:t>
            </a:r>
          </a:p>
          <a:p>
            <a:r>
              <a:rPr lang="en-GB" sz="3200" dirty="0"/>
              <a:t>We thank you for the people in mission working with CMS to share the good news of your love with people at the edges all around the world.</a:t>
            </a:r>
            <a:endParaRPr lang="en-GB" sz="3200" b="1" dirty="0"/>
          </a:p>
        </p:txBody>
      </p:sp>
      <p:pic>
        <p:nvPicPr>
          <p:cNvPr id="7" name="Picture 6">
            <a:extLst>
              <a:ext uri="{FF2B5EF4-FFF2-40B4-BE49-F238E27FC236}">
                <a16:creationId xmlns:a16="http://schemas.microsoft.com/office/drawing/2014/main" id="{4966891E-2C80-4CAD-993F-35FDDF3189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3949443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4" y="1936955"/>
            <a:ext cx="7426165" cy="3264309"/>
          </a:xfrm>
        </p:spPr>
        <p:txBody>
          <a:bodyPr/>
          <a:lstStyle/>
          <a:p>
            <a:r>
              <a:rPr lang="en-GB" sz="3200" dirty="0"/>
              <a:t>We thank you for their faithfulness, </a:t>
            </a:r>
          </a:p>
          <a:p>
            <a:r>
              <a:rPr lang="en-GB" sz="3200" dirty="0"/>
              <a:t>And we pray for protection over them and strength in their mission.</a:t>
            </a:r>
          </a:p>
          <a:p>
            <a:r>
              <a:rPr lang="en-GB" sz="3200" b="1" dirty="0"/>
              <a:t>(All) We pray for strength that only Jesus can bring.</a:t>
            </a:r>
          </a:p>
        </p:txBody>
      </p:sp>
      <p:pic>
        <p:nvPicPr>
          <p:cNvPr id="7" name="Picture 6">
            <a:extLst>
              <a:ext uri="{FF2B5EF4-FFF2-40B4-BE49-F238E27FC236}">
                <a16:creationId xmlns:a16="http://schemas.microsoft.com/office/drawing/2014/main" id="{4966891E-2C80-4CAD-993F-35FDDF3189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2780771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0B5350-E387-4941-B587-54A83345414F}"/>
              </a:ext>
            </a:extLst>
          </p:cNvPr>
          <p:cNvSpPr>
            <a:spLocks noGrp="1"/>
          </p:cNvSpPr>
          <p:nvPr>
            <p:ph type="body" sz="quarter" idx="11"/>
          </p:nvPr>
        </p:nvSpPr>
        <p:spPr>
          <a:xfrm>
            <a:off x="945061" y="985344"/>
            <a:ext cx="5849029" cy="666475"/>
          </a:xfrm>
        </p:spPr>
        <p:txBody>
          <a:bodyPr/>
          <a:lstStyle/>
          <a:p>
            <a:r>
              <a:rPr lang="en-GB" dirty="0">
                <a:solidFill>
                  <a:srgbClr val="EA6A5B"/>
                </a:solidFill>
              </a:rPr>
              <a:t>Intercessory</a:t>
            </a:r>
            <a:r>
              <a:rPr lang="en-GB" dirty="0"/>
              <a:t> Prayers</a:t>
            </a:r>
          </a:p>
        </p:txBody>
      </p:sp>
      <p:sp>
        <p:nvSpPr>
          <p:cNvPr id="5" name="Text Placeholder 4">
            <a:extLst>
              <a:ext uri="{FF2B5EF4-FFF2-40B4-BE49-F238E27FC236}">
                <a16:creationId xmlns:a16="http://schemas.microsoft.com/office/drawing/2014/main" id="{8DE0EF02-AEC9-4AC2-8E17-A0452FCA4500}"/>
              </a:ext>
            </a:extLst>
          </p:cNvPr>
          <p:cNvSpPr>
            <a:spLocks noGrp="1"/>
          </p:cNvSpPr>
          <p:nvPr>
            <p:ph type="body" sz="quarter" idx="13"/>
          </p:nvPr>
        </p:nvSpPr>
        <p:spPr>
          <a:xfrm>
            <a:off x="1238864" y="1936955"/>
            <a:ext cx="5956593" cy="3264309"/>
          </a:xfrm>
        </p:spPr>
        <p:txBody>
          <a:bodyPr/>
          <a:lstStyle/>
          <a:p>
            <a:r>
              <a:rPr lang="en-GB" sz="3200" dirty="0"/>
              <a:t>In the name of the Father, the Son and the Holy Spirit,</a:t>
            </a:r>
          </a:p>
          <a:p>
            <a:r>
              <a:rPr lang="en-GB" sz="3200" b="1" dirty="0"/>
              <a:t>(All) Amen.</a:t>
            </a:r>
          </a:p>
        </p:txBody>
      </p:sp>
      <p:pic>
        <p:nvPicPr>
          <p:cNvPr id="7" name="Picture 6">
            <a:extLst>
              <a:ext uri="{FF2B5EF4-FFF2-40B4-BE49-F238E27FC236}">
                <a16:creationId xmlns:a16="http://schemas.microsoft.com/office/drawing/2014/main" id="{0856D49D-AE9F-434D-A13C-0C57F041EA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11342" y="-701"/>
            <a:ext cx="2841172" cy="2841172"/>
          </a:xfrm>
          <a:prstGeom prst="rect">
            <a:avLst/>
          </a:prstGeom>
        </p:spPr>
      </p:pic>
    </p:spTree>
    <p:extLst>
      <p:ext uri="{BB962C8B-B14F-4D97-AF65-F5344CB8AC3E}">
        <p14:creationId xmlns:p14="http://schemas.microsoft.com/office/powerpoint/2010/main" val="1741598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798295"/>
      </p:ext>
    </p:extLst>
  </p:cSld>
  <p:clrMapOvr>
    <a:masterClrMapping/>
  </p:clrMapOvr>
</p:sld>
</file>

<file path=ppt/theme/theme1.xml><?xml version="1.0" encoding="utf-8"?>
<a:theme xmlns:a="http://schemas.openxmlformats.org/drawingml/2006/main" name="Office Theme">
  <a:themeElements>
    <a:clrScheme name="CMS Colours">
      <a:dk1>
        <a:srgbClr val="25293A"/>
      </a:dk1>
      <a:lt1>
        <a:srgbClr val="FFFFFF"/>
      </a:lt1>
      <a:dk2>
        <a:srgbClr val="25293A"/>
      </a:dk2>
      <a:lt2>
        <a:srgbClr val="FEF6F2"/>
      </a:lt2>
      <a:accent1>
        <a:srgbClr val="25293A"/>
      </a:accent1>
      <a:accent2>
        <a:srgbClr val="8AE1DE"/>
      </a:accent2>
      <a:accent3>
        <a:srgbClr val="957AD5"/>
      </a:accent3>
      <a:accent4>
        <a:srgbClr val="FA6057"/>
      </a:accent4>
      <a:accent5>
        <a:srgbClr val="7DCE82"/>
      </a:accent5>
      <a:accent6>
        <a:srgbClr val="636E9B"/>
      </a:accent6>
      <a:hlink>
        <a:srgbClr val="957AD5"/>
      </a:hlink>
      <a:folHlink>
        <a:srgbClr val="8AE1DE"/>
      </a:folHlink>
    </a:clrScheme>
    <a:fontScheme name="CMS Brand fonts">
      <a:majorFont>
        <a:latin typeface="Quatro Slab"/>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MS_New PowerPoint Template_TO DISTRIBUTE" id="{09C70333-0398-43BD-90D8-2FBD2AD1E194}" vid="{061DE618-F806-4484-9EFB-D8E3F2A18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CMS_New-PowerPoint-Template_TO-DISTRIBUTE</Template>
  <TotalTime>175</TotalTime>
  <Words>538</Words>
  <Application>Microsoft Office PowerPoint</Application>
  <PresentationFormat>Widescreen</PresentationFormat>
  <Paragraphs>55</Paragraphs>
  <Slides>16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Quatro Slab</vt:lpstr>
      <vt:lpstr>Quatro Slab SemiBold</vt:lpstr>
      <vt:lpstr>Montserrat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Misson</dc:creator>
  <cp:lastModifiedBy>Jeremy Woodham</cp:lastModifiedBy>
  <cp:revision>10</cp:revision>
  <dcterms:created xsi:type="dcterms:W3CDTF">2024-11-25T14:13:37Z</dcterms:created>
  <dcterms:modified xsi:type="dcterms:W3CDTF">2024-11-26T17:18:03Z</dcterms:modified>
</cp:coreProperties>
</file>