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
  </p:notesMasterIdLst>
  <p:handoutMasterIdLst>
    <p:handoutMasterId r:id="rId12"/>
  </p:handoutMasterIdLst>
  <p:sldIdLst>
    <p:sldId id="258" r:id="rId2"/>
    <p:sldId id="279" r:id="rId3"/>
    <p:sldId id="280" r:id="rId4"/>
    <p:sldId id="281" r:id="rId5"/>
    <p:sldId id="283" r:id="rId6"/>
    <p:sldId id="284" r:id="rId7"/>
    <p:sldId id="285" r:id="rId8"/>
    <p:sldId id="286" r:id="rId9"/>
    <p:sldId id="256" r:id="rId10"/>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Montserrat" pitchFamily="2" charset="0"/>
      <p:regular r:id="rId17"/>
      <p:bold r:id="rId18"/>
      <p:italic r:id="rId19"/>
      <p:boldItalic r:id="rId20"/>
    </p:embeddedFont>
    <p:embeddedFont>
      <p:font typeface="Quatro Slab" panose="02000503030000020004" pitchFamily="2" charset="0"/>
      <p:regular r:id="rId21"/>
      <p:bold r:id="rId22"/>
      <p:italic r:id="rId23"/>
      <p:boldItalic r:id="rId24"/>
    </p:embeddedFont>
    <p:embeddedFont>
      <p:font typeface="Quatro Slab SemiBold" panose="01000000000000000000" pitchFamily="2" charset="0"/>
      <p:bold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A5B"/>
    <a:srgbClr val="957AD5"/>
    <a:srgbClr val="FEF6F2"/>
    <a:srgbClr val="25293A"/>
    <a:srgbClr val="C7F1F0"/>
    <a:srgbClr val="C2B3E7"/>
    <a:srgbClr val="8AE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1413" autoAdjust="0"/>
  </p:normalViewPr>
  <p:slideViewPr>
    <p:cSldViewPr snapToGrid="0" showGuides="1">
      <p:cViewPr varScale="1">
        <p:scale>
          <a:sx n="70" d="100"/>
          <a:sy n="70" d="100"/>
        </p:scale>
        <p:origin x="1075" y="43"/>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2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A2794A-3FE0-4CB5-BFCB-B4AB4DACF4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36CD07E-49EB-4AA4-BC91-5B84EEA36E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995C61-2664-4877-B3FF-15788448D104}" type="datetimeFigureOut">
              <a:rPr lang="en-GB" smtClean="0"/>
              <a:t>04/04/2025</a:t>
            </a:fld>
            <a:endParaRPr lang="en-GB"/>
          </a:p>
        </p:txBody>
      </p:sp>
      <p:sp>
        <p:nvSpPr>
          <p:cNvPr id="4" name="Footer Placeholder 3">
            <a:extLst>
              <a:ext uri="{FF2B5EF4-FFF2-40B4-BE49-F238E27FC236}">
                <a16:creationId xmlns:a16="http://schemas.microsoft.com/office/drawing/2014/main" id="{32F2984A-F770-4D7E-BE6C-D6C9B4299D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13247A5-0772-4C3E-BB56-5687C3D62B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65D6C-6820-489A-B8DF-F3FB829B363C}" type="slidenum">
              <a:rPr lang="en-GB" smtClean="0"/>
              <a:t>‹#›</a:t>
            </a:fld>
            <a:endParaRPr lang="en-GB"/>
          </a:p>
        </p:txBody>
      </p:sp>
    </p:spTree>
    <p:extLst>
      <p:ext uri="{BB962C8B-B14F-4D97-AF65-F5344CB8AC3E}">
        <p14:creationId xmlns:p14="http://schemas.microsoft.com/office/powerpoint/2010/main" val="5317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A23BF5-00B7-4F99-B923-954DFF3CCD4C}" type="datetimeFigureOut">
              <a:rPr lang="en-GB" smtClean="0"/>
              <a:t>04/04/2025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8C8BD-4606-4F1C-8B95-651EFDF152E1}" type="slidenum">
              <a:rPr lang="en-GB" smtClean="0"/>
              <a:t>‹#›</a:t>
            </a:fld>
            <a:endParaRPr lang="en-GB"/>
          </a:p>
        </p:txBody>
      </p:sp>
    </p:spTree>
    <p:extLst>
      <p:ext uri="{BB962C8B-B14F-4D97-AF65-F5344CB8AC3E}">
        <p14:creationId xmlns:p14="http://schemas.microsoft.com/office/powerpoint/2010/main" val="4190426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8</a:t>
            </a:fld>
            <a:endParaRPr lang="en-GB"/>
          </a:p>
        </p:txBody>
      </p:sp>
    </p:spTree>
    <p:extLst>
      <p:ext uri="{BB962C8B-B14F-4D97-AF65-F5344CB8AC3E}">
        <p14:creationId xmlns:p14="http://schemas.microsoft.com/office/powerpoint/2010/main" val="827112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MS Logo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DEB359-B39C-4711-9179-FE6EC4FBBE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36226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apline Slide 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95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ara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3D5E28EC-A3CD-44B3-88CA-6694BD5E2945}"/>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38663"/>
            <a:ext cx="10178716" cy="3272589"/>
          </a:xfrm>
          <a:prstGeom prst="rect">
            <a:avLst/>
          </a:prstGeom>
        </p:spPr>
        <p:txBody>
          <a:bodyPr lIns="0" tIns="0" rIns="0" b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5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Longer Paragraph here if needed, but you don’t need to put everything you want to say on the slide. Please use the notes section for this. Longer Paragraph here if needed, but you don’t need to put everything you want to say on the slide. Please use the notes section for this.</a:t>
            </a:r>
          </a:p>
          <a:p>
            <a:pPr lvl="0"/>
            <a:endParaRPr lang="en-US" dirty="0"/>
          </a:p>
          <a:p>
            <a:pPr lvl="0"/>
            <a:endParaRPr lang="en-US" dirty="0"/>
          </a:p>
        </p:txBody>
      </p:sp>
    </p:spTree>
    <p:extLst>
      <p:ext uri="{BB962C8B-B14F-4D97-AF65-F5344CB8AC3E}">
        <p14:creationId xmlns:p14="http://schemas.microsoft.com/office/powerpoint/2010/main" val="1044467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Bullet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63228"/>
            <a:ext cx="9909342" cy="2670510"/>
          </a:xfrm>
          <a:prstGeom prst="rect">
            <a:avLst/>
          </a:prstGeom>
        </p:spPr>
        <p:txBody>
          <a:bodyPr/>
          <a:lstStyle>
            <a:lvl1pPr marL="360000" marR="0" indent="-360000" algn="l" defTabSz="914400" rtl="0" eaLnBrk="1" fontAlgn="auto" latinLnBrk="0" hangingPunct="1">
              <a:lnSpc>
                <a:spcPts val="2640"/>
              </a:lnSpc>
              <a:spcBef>
                <a:spcPts val="1000"/>
              </a:spcBef>
              <a:spcAft>
                <a:spcPts val="0"/>
              </a:spcAft>
              <a:buClrTx/>
              <a:buSzPct val="120000"/>
              <a:buFontTx/>
              <a:buBlip>
                <a:blip r:embed="rId3"/>
              </a:buBlip>
              <a:tabLst/>
              <a:defRPr sz="2200">
                <a:latin typeface="Montserrat" panose="00000500000000000000" pitchFamily="50" charset="0"/>
              </a:defRPr>
            </a:lvl1pPr>
            <a:lvl2pPr marL="360000" indent="-360000">
              <a:buSzPct val="120000"/>
              <a:buFontTx/>
              <a:buBlip>
                <a:blip r:embed="rId4"/>
              </a:buBlip>
              <a:defRPr sz="2000">
                <a:latin typeface="Montserrat" panose="00000500000000000000" pitchFamily="50" charset="0"/>
              </a:defRPr>
            </a:lvl2pPr>
            <a:lvl3pPr marL="360000" indent="-360000">
              <a:buSzPct val="120000"/>
              <a:buFontTx/>
              <a:buBlip>
                <a:blip r:embed="rId4"/>
              </a:buBlip>
              <a:defRPr sz="1800">
                <a:latin typeface="Montserrat" panose="00000500000000000000" pitchFamily="50" charset="0"/>
              </a:defRPr>
            </a:lvl3pPr>
            <a:lvl4pPr marL="360000" indent="-360000">
              <a:buSzPct val="120000"/>
              <a:buFontTx/>
              <a:buBlip>
                <a:blip r:embed="rId4"/>
              </a:buBlip>
              <a:defRPr sz="1600">
                <a:latin typeface="Montserrat" panose="00000500000000000000" pitchFamily="50" charset="0"/>
              </a:defRPr>
            </a:lvl4pPr>
            <a:lvl5pPr marL="360000" indent="-360000">
              <a:buSzPct val="120000"/>
              <a:buFontTx/>
              <a:buBlip>
                <a:blip r:embed="rId4"/>
              </a:buBlip>
              <a:defRPr sz="1600">
                <a:latin typeface="Montserrat" panose="00000500000000000000" pitchFamily="50" charset="0"/>
              </a:defRPr>
            </a:lvl5pPr>
          </a:lstStyle>
          <a:p>
            <a:pPr lvl="0"/>
            <a:r>
              <a:rPr lang="en-US" dirty="0"/>
              <a:t>Short bullet Points, but try not to make them too long. If you want to expand on your point then place this in the notes section below</a:t>
            </a:r>
          </a:p>
          <a:p>
            <a:pPr marL="360000" marR="0" lvl="0" indent="-360000" algn="l" defTabSz="914400" rtl="0" eaLnBrk="1" fontAlgn="auto" latinLnBrk="0" hangingPunct="1">
              <a:lnSpc>
                <a:spcPts val="2640"/>
              </a:lnSpc>
              <a:spcBef>
                <a:spcPts val="1000"/>
              </a:spcBef>
              <a:spcAft>
                <a:spcPts val="0"/>
              </a:spcAft>
              <a:buClrTx/>
              <a:buSzPct val="120000"/>
              <a:buFontTx/>
              <a:buBlip>
                <a:blip r:embed="rId3"/>
              </a:buBlip>
              <a:tabLst/>
              <a:defRPr/>
            </a:pPr>
            <a:r>
              <a:rPr lang="en-US" dirty="0"/>
              <a:t>Short bullet Points, but try not to make them too long. If you want to expand on your point then place this in the notes section below</a:t>
            </a:r>
          </a:p>
          <a:p>
            <a:pPr lvl="0"/>
            <a:r>
              <a:rPr lang="en-US" dirty="0"/>
              <a:t>Short bullet Points, but try not to make them too long. If you want to expand on your point then place this in the notes section below</a:t>
            </a:r>
          </a:p>
        </p:txBody>
      </p:sp>
      <p:sp>
        <p:nvSpPr>
          <p:cNvPr id="5" name="Text Placeholder 2">
            <a:extLst>
              <a:ext uri="{FF2B5EF4-FFF2-40B4-BE49-F238E27FC236}">
                <a16:creationId xmlns:a16="http://schemas.microsoft.com/office/drawing/2014/main" id="{7AAF3633-B774-4DAB-A992-9B68A82CA858}"/>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Tree>
    <p:extLst>
      <p:ext uri="{BB962C8B-B14F-4D97-AF65-F5344CB8AC3E}">
        <p14:creationId xmlns:p14="http://schemas.microsoft.com/office/powerpoint/2010/main" val="2544369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aplin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698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 NOT USE - FOR DESIGN PURPOSES ONLY">
    <p:bg>
      <p:bgPr>
        <a:solidFill>
          <a:srgbClr val="25293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A3C196-FEF5-4AD8-AEA2-6E527BB5AC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66415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27167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70" r:id="rId3"/>
    <p:sldLayoutId id="2147483664" r:id="rId4"/>
    <p:sldLayoutId id="2147483660" r:id="rId5"/>
    <p:sldLayoutId id="214748368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28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4200E0-0FD3-4B6D-901D-E01884DAC708}"/>
              </a:ext>
            </a:extLst>
          </p:cNvPr>
          <p:cNvSpPr>
            <a:spLocks noGrp="1"/>
          </p:cNvSpPr>
          <p:nvPr>
            <p:ph type="body" sz="quarter" idx="11"/>
          </p:nvPr>
        </p:nvSpPr>
        <p:spPr/>
        <p:txBody>
          <a:bodyPr/>
          <a:lstStyle/>
          <a:p>
            <a:r>
              <a:rPr lang="en-GB" dirty="0">
                <a:solidFill>
                  <a:srgbClr val="EA6A5B"/>
                </a:solidFill>
              </a:rPr>
              <a:t>Let’s pray for </a:t>
            </a:r>
            <a:r>
              <a:rPr lang="en-GB" dirty="0"/>
              <a:t>DR Congo</a:t>
            </a:r>
          </a:p>
        </p:txBody>
      </p:sp>
      <p:sp>
        <p:nvSpPr>
          <p:cNvPr id="2" name="Text Placeholder 1">
            <a:extLst>
              <a:ext uri="{FF2B5EF4-FFF2-40B4-BE49-F238E27FC236}">
                <a16:creationId xmlns:a16="http://schemas.microsoft.com/office/drawing/2014/main" id="{1BB98B90-E903-47B7-8638-EFC3A96E75B6}"/>
              </a:ext>
            </a:extLst>
          </p:cNvPr>
          <p:cNvSpPr>
            <a:spLocks noGrp="1"/>
          </p:cNvSpPr>
          <p:nvPr>
            <p:ph type="body" sz="quarter" idx="13"/>
          </p:nvPr>
        </p:nvSpPr>
        <p:spPr>
          <a:xfrm>
            <a:off x="974558" y="1698171"/>
            <a:ext cx="5709271" cy="2949209"/>
          </a:xfrm>
        </p:spPr>
        <p:txBody>
          <a:bodyPr/>
          <a:lstStyle/>
          <a:p>
            <a:r>
              <a:rPr lang="en-GB" dirty="0"/>
              <a:t>For pastors as they shoulder much of the burden of caring for their communities</a:t>
            </a:r>
          </a:p>
          <a:p>
            <a:r>
              <a:rPr lang="en-GB" dirty="0"/>
              <a:t>For the healing of deep wounds, for children to learn to play again</a:t>
            </a:r>
          </a:p>
          <a:p>
            <a:r>
              <a:rPr lang="en-GB" dirty="0"/>
              <a:t>For sharing Jesus in new places and for new churches being planted</a:t>
            </a:r>
          </a:p>
          <a:p>
            <a:r>
              <a:rPr lang="en-GB" dirty="0"/>
              <a:t>For good to overcome evil, and </a:t>
            </a:r>
            <a:br>
              <a:rPr lang="en-GB" dirty="0"/>
            </a:br>
            <a:r>
              <a:rPr lang="en-GB" dirty="0"/>
              <a:t>for peace to come to Goma and </a:t>
            </a:r>
            <a:br>
              <a:rPr lang="en-GB" dirty="0"/>
            </a:br>
            <a:r>
              <a:rPr lang="en-GB" dirty="0"/>
              <a:t>DR Congo</a:t>
            </a:r>
          </a:p>
          <a:p>
            <a:endParaRPr lang="en-GB" dirty="0"/>
          </a:p>
        </p:txBody>
      </p:sp>
      <p:pic>
        <p:nvPicPr>
          <p:cNvPr id="7" name="Picture 6">
            <a:extLst>
              <a:ext uri="{FF2B5EF4-FFF2-40B4-BE49-F238E27FC236}">
                <a16:creationId xmlns:a16="http://schemas.microsoft.com/office/drawing/2014/main" id="{78FA3624-7195-41FA-8145-47C4D9099450}"/>
              </a:ext>
            </a:extLst>
          </p:cNvPr>
          <p:cNvPicPr>
            <a:picLocks noChangeAspect="1"/>
          </p:cNvPicPr>
          <p:nvPr/>
        </p:nvPicPr>
        <p:blipFill rotWithShape="1">
          <a:blip r:embed="rId2">
            <a:extLst>
              <a:ext uri="{28A0092B-C50C-407E-A947-70E740481C1C}">
                <a14:useLocalDpi xmlns:a14="http://schemas.microsoft.com/office/drawing/2010/main" val="0"/>
              </a:ext>
            </a:extLst>
          </a:blip>
          <a:srcRect l="11455" r="35211"/>
          <a:stretch/>
        </p:blipFill>
        <p:spPr>
          <a:xfrm>
            <a:off x="7315200" y="0"/>
            <a:ext cx="4876800" cy="6858000"/>
          </a:xfrm>
          <a:prstGeom prst="rect">
            <a:avLst/>
          </a:prstGeom>
        </p:spPr>
      </p:pic>
    </p:spTree>
    <p:extLst>
      <p:ext uri="{BB962C8B-B14F-4D97-AF65-F5344CB8AC3E}">
        <p14:creationId xmlns:p14="http://schemas.microsoft.com/office/powerpoint/2010/main" val="334778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15886"/>
            <a:ext cx="9551928" cy="3895367"/>
          </a:xfrm>
        </p:spPr>
        <p:txBody>
          <a:bodyPr/>
          <a:lstStyle/>
          <a:p>
            <a:pPr>
              <a:lnSpc>
                <a:spcPct val="100000"/>
              </a:lnSpc>
              <a:spcAft>
                <a:spcPts val="1200"/>
              </a:spcAft>
            </a:pPr>
            <a:r>
              <a:rPr lang="en-GB" sz="3200" dirty="0"/>
              <a:t>Through Jesus, we are to heal what is broken, to restore what is lost, and to reconcile those who are divided.</a:t>
            </a:r>
          </a:p>
          <a:p>
            <a:pPr>
              <a:lnSpc>
                <a:spcPct val="100000"/>
              </a:lnSpc>
              <a:spcAft>
                <a:spcPts val="1200"/>
              </a:spcAft>
            </a:pPr>
            <a:r>
              <a:rPr lang="en-GB" sz="3200" dirty="0"/>
              <a:t>Standing alongside our brothers and sisters across the world, we pray for peace.</a:t>
            </a:r>
            <a:endParaRPr lang="en-GB" sz="2400" dirty="0"/>
          </a:p>
        </p:txBody>
      </p:sp>
    </p:spTree>
    <p:extLst>
      <p:ext uri="{BB962C8B-B14F-4D97-AF65-F5344CB8AC3E}">
        <p14:creationId xmlns:p14="http://schemas.microsoft.com/office/powerpoint/2010/main" val="534552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15886"/>
            <a:ext cx="9551928" cy="3895367"/>
          </a:xfrm>
        </p:spPr>
        <p:txBody>
          <a:bodyPr/>
          <a:lstStyle/>
          <a:p>
            <a:pPr>
              <a:lnSpc>
                <a:spcPct val="100000"/>
              </a:lnSpc>
              <a:spcAft>
                <a:spcPts val="600"/>
              </a:spcAft>
            </a:pPr>
            <a:r>
              <a:rPr lang="en-GB" sz="3200" dirty="0"/>
              <a:t>In our hearts, minds and souls,</a:t>
            </a:r>
            <a:br>
              <a:rPr lang="en-GB" sz="3200" dirty="0"/>
            </a:br>
            <a:r>
              <a:rPr lang="en-GB" sz="3200" b="1" dirty="0"/>
              <a:t>Give peace in our time, O Lord.</a:t>
            </a:r>
          </a:p>
          <a:p>
            <a:pPr>
              <a:lnSpc>
                <a:spcPct val="100000"/>
              </a:lnSpc>
              <a:spcAft>
                <a:spcPts val="600"/>
              </a:spcAft>
            </a:pPr>
            <a:r>
              <a:rPr lang="en-GB" sz="3200" dirty="0"/>
              <a:t>In our homes, families and communities,</a:t>
            </a:r>
            <a:br>
              <a:rPr lang="en-GB" sz="3200" dirty="0"/>
            </a:br>
            <a:r>
              <a:rPr lang="en-GB" sz="3200" b="1" dirty="0"/>
              <a:t>Give peace in our time, O Lord.</a:t>
            </a:r>
          </a:p>
          <a:p>
            <a:pPr>
              <a:lnSpc>
                <a:spcPct val="100000"/>
              </a:lnSpc>
              <a:spcAft>
                <a:spcPts val="600"/>
              </a:spcAft>
            </a:pPr>
            <a:r>
              <a:rPr lang="en-GB" sz="3200" dirty="0"/>
              <a:t>In our nation, and in all nations of the world,</a:t>
            </a:r>
            <a:br>
              <a:rPr lang="en-GB" sz="3200" dirty="0"/>
            </a:br>
            <a:r>
              <a:rPr lang="en-GB" sz="3200" b="1" dirty="0"/>
              <a:t>Give peace in our time, O Lord.</a:t>
            </a:r>
          </a:p>
          <a:p>
            <a:endParaRPr lang="en-GB" sz="3200" dirty="0"/>
          </a:p>
          <a:p>
            <a:endParaRPr lang="en-GB" sz="3200" dirty="0"/>
          </a:p>
        </p:txBody>
      </p:sp>
    </p:spTree>
    <p:extLst>
      <p:ext uri="{BB962C8B-B14F-4D97-AF65-F5344CB8AC3E}">
        <p14:creationId xmlns:p14="http://schemas.microsoft.com/office/powerpoint/2010/main" val="244712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15886"/>
            <a:ext cx="9551928" cy="3895367"/>
          </a:xfrm>
        </p:spPr>
        <p:txBody>
          <a:bodyPr/>
          <a:lstStyle/>
          <a:p>
            <a:pPr>
              <a:lnSpc>
                <a:spcPct val="100000"/>
              </a:lnSpc>
              <a:spcAft>
                <a:spcPts val="600"/>
              </a:spcAft>
            </a:pPr>
            <a:r>
              <a:rPr lang="en-GB" sz="3200" dirty="0"/>
              <a:t>In all areas of war, violence and conflict,</a:t>
            </a:r>
            <a:br>
              <a:rPr lang="en-GB" sz="3200" dirty="0"/>
            </a:br>
            <a:r>
              <a:rPr lang="en-GB" sz="3200" b="1" dirty="0"/>
              <a:t>Give peace in our time, O Lord.</a:t>
            </a:r>
          </a:p>
          <a:p>
            <a:pPr>
              <a:lnSpc>
                <a:spcPct val="100000"/>
              </a:lnSpc>
              <a:spcAft>
                <a:spcPts val="600"/>
              </a:spcAft>
            </a:pPr>
            <a:r>
              <a:rPr lang="en-GB" sz="3200" dirty="0"/>
              <a:t>Where there is hatred, division and discord,</a:t>
            </a:r>
            <a:br>
              <a:rPr lang="en-GB" sz="3200" dirty="0"/>
            </a:br>
            <a:r>
              <a:rPr lang="en-GB" sz="3200" b="1" dirty="0"/>
              <a:t>Give peace in our time, O Lord.</a:t>
            </a:r>
          </a:p>
          <a:p>
            <a:pPr>
              <a:lnSpc>
                <a:spcPct val="100000"/>
              </a:lnSpc>
              <a:spcAft>
                <a:spcPts val="600"/>
              </a:spcAft>
            </a:pPr>
            <a:r>
              <a:rPr lang="en-GB" sz="3200" dirty="0"/>
              <a:t> </a:t>
            </a:r>
          </a:p>
          <a:p>
            <a:pPr>
              <a:lnSpc>
                <a:spcPct val="100000"/>
              </a:lnSpc>
              <a:spcAft>
                <a:spcPts val="600"/>
              </a:spcAft>
            </a:pPr>
            <a:endParaRPr lang="en-GB" sz="3200" dirty="0"/>
          </a:p>
          <a:p>
            <a:pPr>
              <a:lnSpc>
                <a:spcPct val="100000"/>
              </a:lnSpc>
              <a:spcAft>
                <a:spcPts val="600"/>
              </a:spcAft>
            </a:pPr>
            <a:endParaRPr lang="en-GB" sz="3200" dirty="0"/>
          </a:p>
        </p:txBody>
      </p:sp>
    </p:spTree>
    <p:extLst>
      <p:ext uri="{BB962C8B-B14F-4D97-AF65-F5344CB8AC3E}">
        <p14:creationId xmlns:p14="http://schemas.microsoft.com/office/powerpoint/2010/main" val="2314740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15886"/>
            <a:ext cx="9551928" cy="3895367"/>
          </a:xfrm>
        </p:spPr>
        <p:txBody>
          <a:bodyPr/>
          <a:lstStyle/>
          <a:p>
            <a:pPr>
              <a:lnSpc>
                <a:spcPct val="100000"/>
              </a:lnSpc>
              <a:spcAft>
                <a:spcPts val="600"/>
              </a:spcAft>
            </a:pPr>
            <a:r>
              <a:rPr lang="en-GB" sz="3600" dirty="0"/>
              <a:t>We pray especially for Goma and for the whole of DR Congo - For peace and for</a:t>
            </a:r>
            <a:br>
              <a:rPr lang="en-GB" sz="3600" dirty="0"/>
            </a:br>
            <a:r>
              <a:rPr lang="en-GB" sz="3600" dirty="0"/>
              <a:t>peacemakers, For healing and reconciliation,</a:t>
            </a:r>
          </a:p>
          <a:p>
            <a:pPr>
              <a:lnSpc>
                <a:spcPct val="100000"/>
              </a:lnSpc>
              <a:spcAft>
                <a:spcPts val="600"/>
              </a:spcAft>
            </a:pPr>
            <a:endParaRPr lang="en-GB" sz="3200" dirty="0"/>
          </a:p>
        </p:txBody>
      </p:sp>
    </p:spTree>
    <p:extLst>
      <p:ext uri="{BB962C8B-B14F-4D97-AF65-F5344CB8AC3E}">
        <p14:creationId xmlns:p14="http://schemas.microsoft.com/office/powerpoint/2010/main" val="2043665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15886"/>
            <a:ext cx="9551928" cy="3895367"/>
          </a:xfrm>
        </p:spPr>
        <p:txBody>
          <a:bodyPr/>
          <a:lstStyle/>
          <a:p>
            <a:pPr>
              <a:lnSpc>
                <a:spcPct val="100000"/>
              </a:lnSpc>
              <a:spcAft>
                <a:spcPts val="600"/>
              </a:spcAft>
            </a:pPr>
            <a:r>
              <a:rPr lang="en-GB" sz="3600" dirty="0"/>
              <a:t>For the strength not to be overcome by evil, but to overcome evil with good,</a:t>
            </a:r>
          </a:p>
          <a:p>
            <a:pPr>
              <a:lnSpc>
                <a:spcPct val="100000"/>
              </a:lnSpc>
              <a:spcAft>
                <a:spcPts val="600"/>
              </a:spcAft>
            </a:pPr>
            <a:r>
              <a:rPr lang="en-GB" sz="3600" dirty="0"/>
              <a:t>And for all those who seek to walk in the path of peace,</a:t>
            </a:r>
          </a:p>
          <a:p>
            <a:pPr>
              <a:lnSpc>
                <a:spcPct val="100000"/>
              </a:lnSpc>
              <a:spcAft>
                <a:spcPts val="600"/>
              </a:spcAft>
            </a:pPr>
            <a:r>
              <a:rPr lang="en-GB" sz="3600" b="1" dirty="0"/>
              <a:t>Give peace in our time, O Lord.</a:t>
            </a:r>
          </a:p>
          <a:p>
            <a:pPr>
              <a:lnSpc>
                <a:spcPct val="100000"/>
              </a:lnSpc>
              <a:spcAft>
                <a:spcPts val="600"/>
              </a:spcAft>
            </a:pPr>
            <a:endParaRPr lang="en-GB" sz="3600" dirty="0"/>
          </a:p>
        </p:txBody>
      </p:sp>
    </p:spTree>
    <p:extLst>
      <p:ext uri="{BB962C8B-B14F-4D97-AF65-F5344CB8AC3E}">
        <p14:creationId xmlns:p14="http://schemas.microsoft.com/office/powerpoint/2010/main" val="2284392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57690E-9150-46D3-B471-90A67DA227EC}"/>
              </a:ext>
            </a:extLst>
          </p:cNvPr>
          <p:cNvSpPr>
            <a:spLocks noGrp="1"/>
          </p:cNvSpPr>
          <p:nvPr>
            <p:ph type="body" sz="quarter" idx="13"/>
          </p:nvPr>
        </p:nvSpPr>
        <p:spPr>
          <a:xfrm>
            <a:off x="974558" y="1907469"/>
            <a:ext cx="9551928" cy="3903784"/>
          </a:xfrm>
        </p:spPr>
        <p:txBody>
          <a:bodyPr/>
          <a:lstStyle/>
          <a:p>
            <a:pPr>
              <a:lnSpc>
                <a:spcPct val="100000"/>
              </a:lnSpc>
              <a:spcAft>
                <a:spcPts val="600"/>
              </a:spcAft>
            </a:pPr>
            <a:r>
              <a:rPr lang="en-GB" sz="3600" b="1" dirty="0"/>
              <a:t>Jesus be with us.</a:t>
            </a:r>
            <a:br>
              <a:rPr lang="en-GB" sz="3600" b="1" dirty="0"/>
            </a:br>
            <a:r>
              <a:rPr lang="en-GB" sz="3600" b="1" dirty="0"/>
              <a:t>Jesus unite us. </a:t>
            </a:r>
            <a:br>
              <a:rPr lang="en-GB" sz="3600" b="1" dirty="0"/>
            </a:br>
            <a:r>
              <a:rPr lang="en-GB" sz="3600" b="1" dirty="0"/>
              <a:t>Jesus forgive us,</a:t>
            </a:r>
          </a:p>
          <a:p>
            <a:pPr>
              <a:lnSpc>
                <a:spcPct val="100000"/>
              </a:lnSpc>
              <a:spcAft>
                <a:spcPts val="600"/>
              </a:spcAft>
            </a:pPr>
            <a:r>
              <a:rPr lang="en-GB" sz="3600" b="1" dirty="0"/>
              <a:t>And guide our feet </a:t>
            </a:r>
            <a:br>
              <a:rPr lang="en-GB" sz="3600" b="1" dirty="0"/>
            </a:br>
            <a:r>
              <a:rPr lang="en-GB" sz="3600" b="1" dirty="0"/>
              <a:t>in the way of peace. </a:t>
            </a:r>
            <a:br>
              <a:rPr lang="en-GB" sz="3600" b="1" dirty="0"/>
            </a:br>
            <a:r>
              <a:rPr lang="en-GB" sz="3600" b="1" dirty="0"/>
              <a:t>Amen.</a:t>
            </a:r>
          </a:p>
          <a:p>
            <a:pPr>
              <a:lnSpc>
                <a:spcPct val="100000"/>
              </a:lnSpc>
              <a:spcAft>
                <a:spcPts val="600"/>
              </a:spcAft>
            </a:pPr>
            <a:endParaRPr lang="en-GB" sz="3600" dirty="0"/>
          </a:p>
          <a:p>
            <a:pPr>
              <a:lnSpc>
                <a:spcPct val="100000"/>
              </a:lnSpc>
              <a:spcAft>
                <a:spcPts val="600"/>
              </a:spcAft>
            </a:pPr>
            <a:endParaRPr lang="en-GB" sz="3600" dirty="0"/>
          </a:p>
        </p:txBody>
      </p:sp>
      <p:pic>
        <p:nvPicPr>
          <p:cNvPr id="4" name="Picture 3">
            <a:extLst>
              <a:ext uri="{FF2B5EF4-FFF2-40B4-BE49-F238E27FC236}">
                <a16:creationId xmlns:a16="http://schemas.microsoft.com/office/drawing/2014/main" id="{0423D618-11A6-4433-A76F-5F2D44490CCA}"/>
              </a:ext>
            </a:extLst>
          </p:cNvPr>
          <p:cNvPicPr>
            <a:picLocks noChangeAspect="1"/>
          </p:cNvPicPr>
          <p:nvPr/>
        </p:nvPicPr>
        <p:blipFill rotWithShape="1">
          <a:blip r:embed="rId3">
            <a:extLst>
              <a:ext uri="{28A0092B-C50C-407E-A947-70E740481C1C}">
                <a14:useLocalDpi xmlns:a14="http://schemas.microsoft.com/office/drawing/2010/main" val="0"/>
              </a:ext>
            </a:extLst>
          </a:blip>
          <a:srcRect l="26402" t="2635" b="24983"/>
          <a:stretch/>
        </p:blipFill>
        <p:spPr>
          <a:xfrm>
            <a:off x="6912430" y="0"/>
            <a:ext cx="5279570" cy="6926795"/>
          </a:xfrm>
          <a:prstGeom prst="rect">
            <a:avLst/>
          </a:prstGeom>
        </p:spPr>
      </p:pic>
      <p:sp>
        <p:nvSpPr>
          <p:cNvPr id="5" name="Rectangle 4">
            <a:extLst>
              <a:ext uri="{FF2B5EF4-FFF2-40B4-BE49-F238E27FC236}">
                <a16:creationId xmlns:a16="http://schemas.microsoft.com/office/drawing/2014/main" id="{119AD3D5-105E-4C4C-B554-85DEA0761894}"/>
              </a:ext>
            </a:extLst>
          </p:cNvPr>
          <p:cNvSpPr/>
          <p:nvPr/>
        </p:nvSpPr>
        <p:spPr>
          <a:xfrm>
            <a:off x="6074228" y="816429"/>
            <a:ext cx="3178629" cy="892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C1D96162-73EB-471B-A17D-5A27C9D37EED}"/>
              </a:ext>
            </a:extLst>
          </p:cNvPr>
          <p:cNvSpPr>
            <a:spLocks noGrp="1"/>
          </p:cNvSpPr>
          <p:nvPr>
            <p:ph type="body" sz="quarter" idx="11"/>
          </p:nvPr>
        </p:nvSpPr>
        <p:spPr/>
        <p:txBody>
          <a:bodyPr/>
          <a:lstStyle/>
          <a:p>
            <a:r>
              <a:rPr lang="en-GB" dirty="0">
                <a:solidFill>
                  <a:srgbClr val="EA6A5B"/>
                </a:solidFill>
              </a:rPr>
              <a:t>A liturgy for peace </a:t>
            </a:r>
            <a:r>
              <a:rPr lang="en-GB" dirty="0"/>
              <a:t>in DR Congo</a:t>
            </a:r>
          </a:p>
        </p:txBody>
      </p:sp>
    </p:spTree>
    <p:extLst>
      <p:ext uri="{BB962C8B-B14F-4D97-AF65-F5344CB8AC3E}">
        <p14:creationId xmlns:p14="http://schemas.microsoft.com/office/powerpoint/2010/main" val="1493200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798295"/>
      </p:ext>
    </p:extLst>
  </p:cSld>
  <p:clrMapOvr>
    <a:masterClrMapping/>
  </p:clrMapOvr>
</p:sld>
</file>

<file path=ppt/theme/theme1.xml><?xml version="1.0" encoding="utf-8"?>
<a:theme xmlns:a="http://schemas.openxmlformats.org/drawingml/2006/main" name="Office Theme">
  <a:themeElements>
    <a:clrScheme name="CMS Colours">
      <a:dk1>
        <a:srgbClr val="25293A"/>
      </a:dk1>
      <a:lt1>
        <a:srgbClr val="FFFFFF"/>
      </a:lt1>
      <a:dk2>
        <a:srgbClr val="25293A"/>
      </a:dk2>
      <a:lt2>
        <a:srgbClr val="FEF6F2"/>
      </a:lt2>
      <a:accent1>
        <a:srgbClr val="25293A"/>
      </a:accent1>
      <a:accent2>
        <a:srgbClr val="8AE1DE"/>
      </a:accent2>
      <a:accent3>
        <a:srgbClr val="957AD5"/>
      </a:accent3>
      <a:accent4>
        <a:srgbClr val="FA6057"/>
      </a:accent4>
      <a:accent5>
        <a:srgbClr val="7DCE82"/>
      </a:accent5>
      <a:accent6>
        <a:srgbClr val="636E9B"/>
      </a:accent6>
      <a:hlink>
        <a:srgbClr val="957AD5"/>
      </a:hlink>
      <a:folHlink>
        <a:srgbClr val="8AE1DE"/>
      </a:folHlink>
    </a:clrScheme>
    <a:fontScheme name="CMS Brand fonts">
      <a:majorFont>
        <a:latin typeface="Quatro Slab"/>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S_New PowerPoint Template_TO DISTRIBUTE" id="{09C70333-0398-43BD-90D8-2FBD2AD1E194}" vid="{061DE618-F806-4484-9EFB-D8E3F2A18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CMS_New-PowerPoint-Template_TO-DISTRIBUTE</Template>
  <TotalTime>197</TotalTime>
  <Words>338</Words>
  <Application>Microsoft Office PowerPoint</Application>
  <PresentationFormat>Widescreen</PresentationFormat>
  <Paragraphs>26</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Quatro Slab</vt:lpstr>
      <vt:lpstr>Montserrat</vt:lpstr>
      <vt:lpstr>Arial</vt:lpstr>
      <vt:lpstr>Calibri</vt:lpstr>
      <vt:lpstr>Quatro Slab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Misson</dc:creator>
  <cp:lastModifiedBy>Dan Misson</cp:lastModifiedBy>
  <cp:revision>13</cp:revision>
  <dcterms:created xsi:type="dcterms:W3CDTF">2024-11-25T14:13:37Z</dcterms:created>
  <dcterms:modified xsi:type="dcterms:W3CDTF">2025-04-04T11:27:22Z</dcterms:modified>
</cp:coreProperties>
</file>