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Quatro Slab 1" charset="1" panose="00000000000000000000"/>
      <p:regular r:id="rId11"/>
    </p:embeddedFont>
    <p:embeddedFont>
      <p:font typeface="Montserrat 2" charset="1" panose="00000000000000000000"/>
      <p:regular r:id="rId12"/>
    </p:embeddedFont>
    <p:embeddedFont>
      <p:font typeface="Quatro Slab 2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10805033" cy="964499"/>
            <a:chOff x="0" y="0"/>
            <a:chExt cx="2517953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17953" cy="224762"/>
            </a:xfrm>
            <a:custGeom>
              <a:avLst/>
              <a:gdLst/>
              <a:ahLst/>
              <a:cxnLst/>
              <a:rect r="r" b="b" t="t" l="l"/>
              <a:pathLst>
                <a:path h="224762" w="2517953">
                  <a:moveTo>
                    <a:pt x="0" y="0"/>
                  </a:moveTo>
                  <a:lnTo>
                    <a:pt x="2517953" y="0"/>
                  </a:lnTo>
                  <a:lnTo>
                    <a:pt x="2517953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517953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76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peace, protection and wisdom: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diplomacy, dialogue and de-escalation: for violence to cease, for protection from harm and for peace in Iran, Lebanon and across the Middle East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respect for human rights and the dignity of God's children to prevail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leaders and decision-makers worldwide to act justly, quickly and decisively to provide much-needed practical support for suppressed civilians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857671" y="6506100"/>
            <a:ext cx="3648254" cy="999622"/>
          </a:xfrm>
          <a:custGeom>
            <a:avLst/>
            <a:gdLst/>
            <a:ahLst/>
            <a:cxnLst/>
            <a:rect r="r" b="b" t="t" l="l"/>
            <a:pathLst>
              <a:path h="999622" w="3648254">
                <a:moveTo>
                  <a:pt x="0" y="0"/>
                </a:moveTo>
                <a:lnTo>
                  <a:pt x="3648254" y="0"/>
                </a:lnTo>
                <a:lnTo>
                  <a:pt x="3648254" y="999622"/>
                </a:lnTo>
                <a:lnTo>
                  <a:pt x="0" y="99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01613" y="2700700"/>
            <a:ext cx="8034215" cy="964499"/>
            <a:chOff x="0" y="0"/>
            <a:chExt cx="1872254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72255" cy="224762"/>
            </a:xfrm>
            <a:custGeom>
              <a:avLst/>
              <a:gdLst/>
              <a:ahLst/>
              <a:cxnLst/>
              <a:rect r="r" b="b" t="t" l="l"/>
              <a:pathLst>
                <a:path h="224762" w="1872255">
                  <a:moveTo>
                    <a:pt x="0" y="0"/>
                  </a:moveTo>
                  <a:lnTo>
                    <a:pt x="1872255" y="0"/>
                  </a:lnTo>
                  <a:lnTo>
                    <a:pt x="1872255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872254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407550" y="2860789"/>
            <a:ext cx="12127449" cy="6397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justice and freedom: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the Lord's protection for Christians imprisoned in Iran on account of their faith and for them to soon be released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conditions allowing freedom of religion in Iran, including for all Christians to be permitted to gather for worship freely and establish churches in Iran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that Christians across the Middle East would not face increased persecution because of heightening instability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857671" y="6506100"/>
            <a:ext cx="3648254" cy="999622"/>
          </a:xfrm>
          <a:custGeom>
            <a:avLst/>
            <a:gdLst/>
            <a:ahLst/>
            <a:cxnLst/>
            <a:rect r="r" b="b" t="t" l="l"/>
            <a:pathLst>
              <a:path h="999622" w="3648254">
                <a:moveTo>
                  <a:pt x="0" y="0"/>
                </a:moveTo>
                <a:lnTo>
                  <a:pt x="3648254" y="0"/>
                </a:lnTo>
                <a:lnTo>
                  <a:pt x="3648254" y="999622"/>
                </a:lnTo>
                <a:lnTo>
                  <a:pt x="0" y="99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7062836" cy="964499"/>
            <a:chOff x="0" y="0"/>
            <a:chExt cx="1645889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5889" cy="224762"/>
            </a:xfrm>
            <a:custGeom>
              <a:avLst/>
              <a:gdLst/>
              <a:ahLst/>
              <a:cxnLst/>
              <a:rect r="r" b="b" t="t" l="l"/>
              <a:pathLst>
                <a:path h="224762" w="1645889">
                  <a:moveTo>
                    <a:pt x="0" y="0"/>
                  </a:moveTo>
                  <a:lnTo>
                    <a:pt x="1645889" y="0"/>
                  </a:lnTo>
                  <a:lnTo>
                    <a:pt x="1645889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645889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140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Iranians in exile: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Iranians living outside the country who long to return to live or to visit, pray they would soon be able to return without fear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Iranians who have been forced to flee in recent years, and are ‘in limbo’ seeking asylum and safety in other countries</a:t>
            </a:r>
          </a:p>
          <a:p>
            <a:pPr algn="l">
              <a:lnSpc>
                <a:spcPts val="499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857671" y="6506100"/>
            <a:ext cx="3648254" cy="999622"/>
          </a:xfrm>
          <a:custGeom>
            <a:avLst/>
            <a:gdLst/>
            <a:ahLst/>
            <a:cxnLst/>
            <a:rect r="r" b="b" t="t" l="l"/>
            <a:pathLst>
              <a:path h="999622" w="3648254">
                <a:moveTo>
                  <a:pt x="0" y="0"/>
                </a:moveTo>
                <a:lnTo>
                  <a:pt x="3648254" y="0"/>
                </a:lnTo>
                <a:lnTo>
                  <a:pt x="3648254" y="999622"/>
                </a:lnTo>
                <a:lnTo>
                  <a:pt x="0" y="99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7476866" cy="964499"/>
            <a:chOff x="0" y="0"/>
            <a:chExt cx="1742373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42373" cy="224762"/>
            </a:xfrm>
            <a:custGeom>
              <a:avLst/>
              <a:gdLst/>
              <a:ahLst/>
              <a:cxnLst/>
              <a:rect r="r" b="b" t="t" l="l"/>
              <a:pathLst>
                <a:path h="224762" w="1742373">
                  <a:moveTo>
                    <a:pt x="0" y="0"/>
                  </a:moveTo>
                  <a:lnTo>
                    <a:pt x="1742373" y="0"/>
                  </a:lnTo>
                  <a:lnTo>
                    <a:pt x="1742373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742373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2127449" cy="576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Christian witness: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God’s light to shine through the church in Iran, bringing true freedom, healing, dignity and hope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thanking God for the growing church in Iran, pray for the Body of Christ in Iran to thrive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that Christians in Iran, Lebanon and across the Middle East would be a compelling testimony to others at this time of turmoil, pointing more and more of God's children to the Lord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857671" y="6506100"/>
            <a:ext cx="3648254" cy="999622"/>
          </a:xfrm>
          <a:custGeom>
            <a:avLst/>
            <a:gdLst/>
            <a:ahLst/>
            <a:cxnLst/>
            <a:rect r="r" b="b" t="t" l="l"/>
            <a:pathLst>
              <a:path h="999622" w="3648254">
                <a:moveTo>
                  <a:pt x="0" y="0"/>
                </a:moveTo>
                <a:lnTo>
                  <a:pt x="3648254" y="0"/>
                </a:lnTo>
                <a:lnTo>
                  <a:pt x="3648254" y="999622"/>
                </a:lnTo>
                <a:lnTo>
                  <a:pt x="0" y="99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17000"/>
            </a:blip>
            <a:srcRect l="0" t="31232" r="0" b="31232"/>
            <a:stretch>
              <a:fillRect/>
            </a:stretch>
          </p:blipFill>
          <p:spPr>
            <a:xfrm flipH="false" flipV="false"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5400000">
            <a:off x="0" y="-9525"/>
            <a:ext cx="1712459" cy="1712459"/>
          </a:xfrm>
          <a:custGeom>
            <a:avLst/>
            <a:gdLst/>
            <a:ahLst/>
            <a:cxnLst/>
            <a:rect r="r" b="b" t="t" l="l"/>
            <a:pathLst>
              <a:path h="1712459" w="1712459">
                <a:moveTo>
                  <a:pt x="0" y="0"/>
                </a:moveTo>
                <a:lnTo>
                  <a:pt x="1712459" y="0"/>
                </a:lnTo>
                <a:lnTo>
                  <a:pt x="1712459" y="1712459"/>
                </a:lnTo>
                <a:lnTo>
                  <a:pt x="0" y="171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96309" y="276225"/>
            <a:ext cx="3309112" cy="3911479"/>
          </a:xfrm>
          <a:custGeom>
            <a:avLst/>
            <a:gdLst/>
            <a:ahLst/>
            <a:cxnLst/>
            <a:rect r="r" b="b" t="t" l="l"/>
            <a:pathLst>
              <a:path h="3911479" w="3309112">
                <a:moveTo>
                  <a:pt x="0" y="0"/>
                </a:moveTo>
                <a:lnTo>
                  <a:pt x="3309112" y="0"/>
                </a:lnTo>
                <a:lnTo>
                  <a:pt x="3309112" y="3911479"/>
                </a:lnTo>
                <a:lnTo>
                  <a:pt x="0" y="391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1845" y="7891476"/>
            <a:ext cx="4436155" cy="2395524"/>
          </a:xfrm>
          <a:custGeom>
            <a:avLst/>
            <a:gdLst/>
            <a:ahLst/>
            <a:cxnLst/>
            <a:rect r="r" b="b" t="t" l="l"/>
            <a:pathLst>
              <a:path h="2395524" w="4436155">
                <a:moveTo>
                  <a:pt x="0" y="0"/>
                </a:moveTo>
                <a:lnTo>
                  <a:pt x="4436155" y="0"/>
                </a:lnTo>
                <a:lnTo>
                  <a:pt x="4436155" y="2395524"/>
                </a:lnTo>
                <a:lnTo>
                  <a:pt x="0" y="2395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3785" y="2801464"/>
            <a:ext cx="5087539" cy="964499"/>
            <a:chOff x="0" y="0"/>
            <a:chExt cx="1185575" cy="22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85575" cy="224762"/>
            </a:xfrm>
            <a:custGeom>
              <a:avLst/>
              <a:gdLst/>
              <a:ahLst/>
              <a:cxnLst/>
              <a:rect r="r" b="b" t="t" l="l"/>
              <a:pathLst>
                <a:path h="224762" w="1185575">
                  <a:moveTo>
                    <a:pt x="0" y="0"/>
                  </a:moveTo>
                  <a:lnTo>
                    <a:pt x="1185575" y="0"/>
                  </a:lnTo>
                  <a:lnTo>
                    <a:pt x="1185575" y="224762"/>
                  </a:lnTo>
                  <a:lnTo>
                    <a:pt x="0" y="224762"/>
                  </a:lnTo>
                  <a:close/>
                </a:path>
              </a:pathLst>
            </a:custGeom>
            <a:solidFill>
              <a:srgbClr val="957A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185575" cy="215237"/>
            </a:xfrm>
            <a:prstGeom prst="rect">
              <a:avLst/>
            </a:prstGeom>
          </p:spPr>
          <p:txBody>
            <a:bodyPr anchor="ctr" rtlCol="false" tIns="81280" lIns="81280" bIns="81280" rIns="81280"/>
            <a:lstStyle/>
            <a:p>
              <a:pPr algn="ctr">
                <a:lnSpc>
                  <a:spcPts val="499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39722" y="2977477"/>
            <a:ext cx="13056588" cy="262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180">
                <a:solidFill>
                  <a:srgbClr val="FFFFFF"/>
                </a:solidFill>
                <a:latin typeface="Quatro Slab 1"/>
                <a:ea typeface="Quatro Slab 1"/>
                <a:cs typeface="Quatro Slab 1"/>
                <a:sym typeface="Quatro Slab 1"/>
              </a:rPr>
              <a:t>Pray for Lebanon: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the large number of displaced people who are now living in the streets, including the Syrian community facing increasing hardship and prejudice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857671" y="6506100"/>
            <a:ext cx="3648254" cy="999622"/>
          </a:xfrm>
          <a:custGeom>
            <a:avLst/>
            <a:gdLst/>
            <a:ahLst/>
            <a:cxnLst/>
            <a:rect r="r" b="b" t="t" l="l"/>
            <a:pathLst>
              <a:path h="999622" w="3648254">
                <a:moveTo>
                  <a:pt x="0" y="0"/>
                </a:moveTo>
                <a:lnTo>
                  <a:pt x="3648254" y="0"/>
                </a:lnTo>
                <a:lnTo>
                  <a:pt x="3648254" y="999622"/>
                </a:lnTo>
                <a:lnTo>
                  <a:pt x="0" y="99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33785" y="1147360"/>
            <a:ext cx="11969043" cy="968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4"/>
              </a:lnSpc>
            </a:pPr>
            <a:r>
              <a:rPr lang="en-US" sz="5419">
                <a:solidFill>
                  <a:srgbClr val="25293A"/>
                </a:solidFill>
                <a:latin typeface="Quatro Slab 2"/>
                <a:ea typeface="Quatro Slab 2"/>
                <a:cs typeface="Quatro Slab 2"/>
                <a:sym typeface="Quatro Slab 2"/>
              </a:rPr>
              <a:t>Crisis in Iran and the Middle East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33785" y="4883359"/>
            <a:ext cx="12127449" cy="451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the church in Lebanon, that it will be strengthened and equipped to continue helping those in need, and those sensing in a time of crisis that the church offers a different hope</a:t>
            </a:r>
          </a:p>
          <a:p>
            <a:pPr algn="l" marL="718654" indent="-359327" lvl="1">
              <a:lnSpc>
                <a:spcPts val="4992"/>
              </a:lnSpc>
              <a:buFont typeface="Arial"/>
              <a:buChar char="•"/>
            </a:pPr>
            <a:r>
              <a:rPr lang="en-US" sz="3328">
                <a:solidFill>
                  <a:srgbClr val="25293A"/>
                </a:solidFill>
                <a:latin typeface="Montserrat 2"/>
                <a:ea typeface="Montserrat 2"/>
                <a:cs typeface="Montserrat 2"/>
                <a:sym typeface="Montserrat 2"/>
              </a:rPr>
              <a:t>for peace, especially protection from civil conflict between Sunni, Shia, and Christian communities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DAHDMCxsQFQ</dc:identifier>
  <dcterms:modified xsi:type="dcterms:W3CDTF">2011-08-01T06:04:30Z</dcterms:modified>
  <cp:revision>1</cp:revision>
  <dc:title>Iran Prayer slide deck</dc:title>
</cp:coreProperties>
</file>