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Quatro Slab 1" charset="1" panose="00000000000000000000"/>
      <p:regular r:id="rId10"/>
    </p:embeddedFont>
    <p:embeddedFont>
      <p:font typeface="Montserrat 2" charset="1" panose="00000000000000000000"/>
      <p:regular r:id="rId11"/>
    </p:embeddedFont>
    <p:embeddedFont>
      <p:font typeface="Quatro Slab 2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10805033" cy="964499"/>
            <a:chOff x="0" y="0"/>
            <a:chExt cx="2517953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17953" cy="224762"/>
            </a:xfrm>
            <a:custGeom>
              <a:avLst/>
              <a:gdLst/>
              <a:ahLst/>
              <a:cxnLst/>
              <a:rect r="r" b="b" t="t" l="l"/>
              <a:pathLst>
                <a:path h="224762" w="2517953">
                  <a:moveTo>
                    <a:pt x="0" y="0"/>
                  </a:moveTo>
                  <a:lnTo>
                    <a:pt x="2517953" y="0"/>
                  </a:lnTo>
                  <a:lnTo>
                    <a:pt x="2517953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517953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2127449" cy="576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peace, protection and wisdom: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diplomacy, dialogue and de-escalation: for violence to cease, for protection from harm and for peace in Iran, Lebanon and across the Middle East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respect for human rights and the dignity of God's children to prevail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leaders and decision-makers worldwide to act justly, quickly and decisively to provide much-needed practical support for suppressed civilians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8034215" cy="964499"/>
            <a:chOff x="0" y="0"/>
            <a:chExt cx="1872254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72255" cy="224762"/>
            </a:xfrm>
            <a:custGeom>
              <a:avLst/>
              <a:gdLst/>
              <a:ahLst/>
              <a:cxnLst/>
              <a:rect r="r" b="b" t="t" l="l"/>
              <a:pathLst>
                <a:path h="224762" w="1872255">
                  <a:moveTo>
                    <a:pt x="0" y="0"/>
                  </a:moveTo>
                  <a:lnTo>
                    <a:pt x="1872255" y="0"/>
                  </a:lnTo>
                  <a:lnTo>
                    <a:pt x="1872255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872254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2127449" cy="6397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justice and freedom: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the Lord's protection for Christians imprisoned in Iran on account of their faith and for them to soon be released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conditions allowing freedom of religion in Iran, including for all Christians to be permitted to gather for worship freely and establish churches in Iran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that Christians across the Middle East would not face increased persecution because of heightening instability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7062836" cy="964499"/>
            <a:chOff x="0" y="0"/>
            <a:chExt cx="1645889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45889" cy="224762"/>
            </a:xfrm>
            <a:custGeom>
              <a:avLst/>
              <a:gdLst/>
              <a:ahLst/>
              <a:cxnLst/>
              <a:rect r="r" b="b" t="t" l="l"/>
              <a:pathLst>
                <a:path h="224762" w="1645889">
                  <a:moveTo>
                    <a:pt x="0" y="0"/>
                  </a:moveTo>
                  <a:lnTo>
                    <a:pt x="1645889" y="0"/>
                  </a:lnTo>
                  <a:lnTo>
                    <a:pt x="1645889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645889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2127449" cy="5140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Iranians in exile: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Iranians living outside the country who long to return to live or to visit, pray they would soon be able to return without fear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Iranians who have been forced to flee in recent years, and are ‘in limbo’ seeking asylum and safety in other countries</a:t>
            </a:r>
          </a:p>
          <a:p>
            <a:pPr algn="l">
              <a:lnSpc>
                <a:spcPts val="499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7476866" cy="964499"/>
            <a:chOff x="0" y="0"/>
            <a:chExt cx="1742373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42373" cy="224762"/>
            </a:xfrm>
            <a:custGeom>
              <a:avLst/>
              <a:gdLst/>
              <a:ahLst/>
              <a:cxnLst/>
              <a:rect r="r" b="b" t="t" l="l"/>
              <a:pathLst>
                <a:path h="224762" w="1742373">
                  <a:moveTo>
                    <a:pt x="0" y="0"/>
                  </a:moveTo>
                  <a:lnTo>
                    <a:pt x="1742373" y="0"/>
                  </a:lnTo>
                  <a:lnTo>
                    <a:pt x="1742373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742373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2127449" cy="576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Christian witness: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God’s light to shine through the church in Iran, bringing true freedom, healing, dignity and hope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thanking God for the growing church in Iran, pray for the Body of Christ in Iran to thrive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that Christians in Iran, Lebanon and across the Middle East would be a compelling testimony to others at this time of turmoil, pointing more and more of God's children to the Lord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DAHDMCxsQFQ</dc:identifier>
  <dcterms:modified xsi:type="dcterms:W3CDTF">2011-08-01T06:04:30Z</dcterms:modified>
  <cp:revision>1</cp:revision>
  <dc:title>Iran Prayer slide deck</dc:title>
</cp:coreProperties>
</file>